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86"/>
  </p:notesMasterIdLst>
  <p:sldIdLst>
    <p:sldId id="322" r:id="rId3"/>
    <p:sldId id="423" r:id="rId4"/>
    <p:sldId id="451" r:id="rId5"/>
    <p:sldId id="444" r:id="rId6"/>
    <p:sldId id="265" r:id="rId7"/>
    <p:sldId id="258" r:id="rId8"/>
    <p:sldId id="424" r:id="rId9"/>
    <p:sldId id="445" r:id="rId10"/>
    <p:sldId id="267" r:id="rId11"/>
    <p:sldId id="270" r:id="rId12"/>
    <p:sldId id="269" r:id="rId13"/>
    <p:sldId id="446" r:id="rId14"/>
    <p:sldId id="447" r:id="rId15"/>
    <p:sldId id="397" r:id="rId16"/>
    <p:sldId id="273" r:id="rId17"/>
    <p:sldId id="260" r:id="rId18"/>
    <p:sldId id="426" r:id="rId19"/>
    <p:sldId id="411" r:id="rId20"/>
    <p:sldId id="398" r:id="rId21"/>
    <p:sldId id="276" r:id="rId22"/>
    <p:sldId id="261" r:id="rId23"/>
    <p:sldId id="427" r:id="rId24"/>
    <p:sldId id="412" r:id="rId25"/>
    <p:sldId id="277" r:id="rId26"/>
    <p:sldId id="280" r:id="rId27"/>
    <p:sldId id="262" r:id="rId28"/>
    <p:sldId id="428" r:id="rId29"/>
    <p:sldId id="413" r:id="rId30"/>
    <p:sldId id="281" r:id="rId31"/>
    <p:sldId id="282" r:id="rId32"/>
    <p:sldId id="279" r:id="rId33"/>
    <p:sldId id="429" r:id="rId34"/>
    <p:sldId id="414" r:id="rId35"/>
    <p:sldId id="283" r:id="rId36"/>
    <p:sldId id="286" r:id="rId37"/>
    <p:sldId id="285" r:id="rId38"/>
    <p:sldId id="430" r:id="rId39"/>
    <p:sldId id="415" r:id="rId40"/>
    <p:sldId id="399" r:id="rId41"/>
    <p:sldId id="289" r:id="rId42"/>
    <p:sldId id="288" r:id="rId43"/>
    <p:sldId id="431" r:id="rId44"/>
    <p:sldId id="416" r:id="rId45"/>
    <p:sldId id="400" r:id="rId46"/>
    <p:sldId id="292" r:id="rId47"/>
    <p:sldId id="291" r:id="rId48"/>
    <p:sldId id="432" r:id="rId49"/>
    <p:sldId id="417" r:id="rId50"/>
    <p:sldId id="293" r:id="rId51"/>
    <p:sldId id="317" r:id="rId52"/>
    <p:sldId id="295" r:id="rId53"/>
    <p:sldId id="433" r:id="rId54"/>
    <p:sldId id="448" r:id="rId55"/>
    <p:sldId id="418" r:id="rId56"/>
    <p:sldId id="296" r:id="rId57"/>
    <p:sldId id="299" r:id="rId58"/>
    <p:sldId id="298" r:id="rId59"/>
    <p:sldId id="434" r:id="rId60"/>
    <p:sldId id="419" r:id="rId61"/>
    <p:sldId id="319" r:id="rId62"/>
    <p:sldId id="303" r:id="rId63"/>
    <p:sldId id="301" r:id="rId64"/>
    <p:sldId id="435" r:id="rId65"/>
    <p:sldId id="420" r:id="rId66"/>
    <p:sldId id="304" r:id="rId67"/>
    <p:sldId id="306" r:id="rId68"/>
    <p:sldId id="305" r:id="rId69"/>
    <p:sldId id="436" r:id="rId70"/>
    <p:sldId id="421" r:id="rId71"/>
    <p:sldId id="307" r:id="rId72"/>
    <p:sldId id="309" r:id="rId73"/>
    <p:sldId id="440" r:id="rId74"/>
    <p:sldId id="452" r:id="rId75"/>
    <p:sldId id="311" r:id="rId76"/>
    <p:sldId id="439" r:id="rId77"/>
    <p:sldId id="310" r:id="rId78"/>
    <p:sldId id="453" r:id="rId79"/>
    <p:sldId id="313" r:id="rId80"/>
    <p:sldId id="437" r:id="rId81"/>
    <p:sldId id="315" r:id="rId82"/>
    <p:sldId id="449" r:id="rId83"/>
    <p:sldId id="406" r:id="rId84"/>
    <p:sldId id="450" r:id="rId85"/>
  </p:sldIdLst>
  <p:sldSz cx="10223500" cy="6858000"/>
  <p:notesSz cx="6858000" cy="9144000"/>
  <p:defaultTextStyle>
    <a:defPPr>
      <a:defRPr lang="it-IT"/>
    </a:defPPr>
    <a:lvl1pPr marL="0" algn="l" defTabSz="9142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9" algn="l" defTabSz="9142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7" algn="l" defTabSz="9142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7" algn="l" defTabSz="9142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97" algn="l" defTabSz="9142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44" algn="l" defTabSz="9142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93" algn="l" defTabSz="9142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43" algn="l" defTabSz="9142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91" algn="l" defTabSz="9142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5F927B8D-D1CE-45D4-A07F-CDFD477929EF}">
          <p14:sldIdLst>
            <p14:sldId id="322"/>
            <p14:sldId id="423"/>
            <p14:sldId id="451"/>
            <p14:sldId id="444"/>
            <p14:sldId id="265"/>
            <p14:sldId id="258"/>
            <p14:sldId id="424"/>
            <p14:sldId id="445"/>
            <p14:sldId id="267"/>
            <p14:sldId id="270"/>
            <p14:sldId id="269"/>
            <p14:sldId id="446"/>
            <p14:sldId id="447"/>
            <p14:sldId id="397"/>
            <p14:sldId id="273"/>
            <p14:sldId id="260"/>
            <p14:sldId id="426"/>
            <p14:sldId id="411"/>
            <p14:sldId id="398"/>
            <p14:sldId id="276"/>
            <p14:sldId id="261"/>
            <p14:sldId id="427"/>
            <p14:sldId id="412"/>
            <p14:sldId id="277"/>
            <p14:sldId id="280"/>
            <p14:sldId id="262"/>
            <p14:sldId id="428"/>
            <p14:sldId id="413"/>
            <p14:sldId id="281"/>
            <p14:sldId id="282"/>
            <p14:sldId id="279"/>
            <p14:sldId id="429"/>
            <p14:sldId id="414"/>
            <p14:sldId id="283"/>
            <p14:sldId id="286"/>
            <p14:sldId id="285"/>
            <p14:sldId id="430"/>
            <p14:sldId id="415"/>
            <p14:sldId id="399"/>
            <p14:sldId id="289"/>
            <p14:sldId id="288"/>
            <p14:sldId id="431"/>
            <p14:sldId id="416"/>
            <p14:sldId id="400"/>
            <p14:sldId id="292"/>
            <p14:sldId id="291"/>
            <p14:sldId id="432"/>
            <p14:sldId id="417"/>
            <p14:sldId id="293"/>
            <p14:sldId id="317"/>
            <p14:sldId id="295"/>
            <p14:sldId id="433"/>
            <p14:sldId id="448"/>
            <p14:sldId id="418"/>
            <p14:sldId id="296"/>
            <p14:sldId id="299"/>
            <p14:sldId id="298"/>
            <p14:sldId id="434"/>
            <p14:sldId id="419"/>
            <p14:sldId id="319"/>
            <p14:sldId id="303"/>
            <p14:sldId id="301"/>
            <p14:sldId id="435"/>
            <p14:sldId id="420"/>
            <p14:sldId id="304"/>
            <p14:sldId id="306"/>
            <p14:sldId id="305"/>
            <p14:sldId id="436"/>
            <p14:sldId id="421"/>
            <p14:sldId id="307"/>
            <p14:sldId id="309"/>
            <p14:sldId id="440"/>
            <p14:sldId id="452"/>
            <p14:sldId id="311"/>
            <p14:sldId id="439"/>
            <p14:sldId id="310"/>
            <p14:sldId id="453"/>
            <p14:sldId id="313"/>
            <p14:sldId id="437"/>
            <p14:sldId id="315"/>
            <p14:sldId id="449"/>
            <p14:sldId id="406"/>
            <p14:sldId id="450"/>
          </p14:sldIdLst>
        </p14:section>
        <p14:section name="Sezione senza titolo" id="{663EF199-7744-4BF6-B9C9-0BCC20FEC4E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2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2B86"/>
    <a:srgbClr val="FA94FC"/>
    <a:srgbClr val="C63AB2"/>
    <a:srgbClr val="19D9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98" autoAdjust="0"/>
    <p:restoredTop sz="94697" autoAdjust="0"/>
  </p:normalViewPr>
  <p:slideViewPr>
    <p:cSldViewPr>
      <p:cViewPr varScale="1">
        <p:scale>
          <a:sx n="96" d="100"/>
          <a:sy n="96" d="100"/>
        </p:scale>
        <p:origin x="1020" y="84"/>
      </p:cViewPr>
      <p:guideLst>
        <p:guide orient="horz" pos="2160"/>
        <p:guide pos="32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0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ableStyles" Target="tableStyle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90E1F-17EB-4ED5-9373-CD1EEAFB5DE4}" type="datetimeFigureOut">
              <a:rPr lang="it-IT" smtClean="0"/>
              <a:t>26/03/2021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28713" y="1143000"/>
            <a:ext cx="4600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9EF00-BEC7-4134-B56F-27BAEC17E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349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9EF00-BEC7-4134-B56F-27BAEC17EBA8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5640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9EF00-BEC7-4134-B56F-27BAEC17EBA8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3008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9EF00-BEC7-4134-B56F-27BAEC17EBA8}" type="slidenum">
              <a:rPr lang="it-IT" smtClean="0"/>
              <a:t>72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6742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9EF00-BEC7-4134-B56F-27BAEC17EBA8}" type="slidenum">
              <a:rPr lang="it-IT" smtClean="0"/>
              <a:t>83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6234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66765" y="2130433"/>
            <a:ext cx="8689976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33525" y="3886200"/>
            <a:ext cx="715645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11176" y="1600206"/>
            <a:ext cx="451537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96947" y="1600206"/>
            <a:ext cx="451537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26/03/2021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11179" y="1535117"/>
            <a:ext cx="451715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9" indent="0">
              <a:buNone/>
              <a:defRPr sz="2000" b="1"/>
            </a:lvl2pPr>
            <a:lvl3pPr marL="914297" indent="0">
              <a:buNone/>
              <a:defRPr sz="1800" b="1"/>
            </a:lvl3pPr>
            <a:lvl4pPr marL="1371447" indent="0">
              <a:buNone/>
              <a:defRPr sz="1600" b="1"/>
            </a:lvl4pPr>
            <a:lvl5pPr marL="1828597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3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1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1179" y="2174877"/>
            <a:ext cx="451715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93401" y="1535117"/>
            <a:ext cx="45189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9" indent="0">
              <a:buNone/>
              <a:defRPr sz="2000" b="1"/>
            </a:lvl2pPr>
            <a:lvl3pPr marL="914297" indent="0">
              <a:buNone/>
              <a:defRPr sz="1800" b="1"/>
            </a:lvl3pPr>
            <a:lvl4pPr marL="1371447" indent="0">
              <a:buNone/>
              <a:defRPr sz="1600" b="1"/>
            </a:lvl4pPr>
            <a:lvl5pPr marL="1828597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3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1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93401" y="2174877"/>
            <a:ext cx="45189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26/03/2021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26/03/2021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26/03/2021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1181" y="273056"/>
            <a:ext cx="3363461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97107" y="273058"/>
            <a:ext cx="571522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11181" y="1435107"/>
            <a:ext cx="3363461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49" indent="0">
              <a:buNone/>
              <a:defRPr sz="1200"/>
            </a:lvl2pPr>
            <a:lvl3pPr marL="914297" indent="0">
              <a:buNone/>
              <a:defRPr sz="1000"/>
            </a:lvl3pPr>
            <a:lvl4pPr marL="1371447" indent="0">
              <a:buNone/>
              <a:defRPr sz="900"/>
            </a:lvl4pPr>
            <a:lvl5pPr marL="1828597" indent="0">
              <a:buNone/>
              <a:defRPr sz="900"/>
            </a:lvl5pPr>
            <a:lvl6pPr marL="2285744" indent="0">
              <a:buNone/>
              <a:defRPr sz="900"/>
            </a:lvl6pPr>
            <a:lvl7pPr marL="2742893" indent="0">
              <a:buNone/>
              <a:defRPr sz="900"/>
            </a:lvl7pPr>
            <a:lvl8pPr marL="3200043" indent="0">
              <a:buNone/>
              <a:defRPr sz="900"/>
            </a:lvl8pPr>
            <a:lvl9pPr marL="3657191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26/03/2021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03880" y="4800603"/>
            <a:ext cx="61341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003880" y="612775"/>
            <a:ext cx="61341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9" indent="0">
              <a:buNone/>
              <a:defRPr sz="2800"/>
            </a:lvl2pPr>
            <a:lvl3pPr marL="914297" indent="0">
              <a:buNone/>
              <a:defRPr sz="2400"/>
            </a:lvl3pPr>
            <a:lvl4pPr marL="1371447" indent="0">
              <a:buNone/>
              <a:defRPr sz="2000"/>
            </a:lvl4pPr>
            <a:lvl5pPr marL="1828597" indent="0">
              <a:buNone/>
              <a:defRPr sz="2000"/>
            </a:lvl5pPr>
            <a:lvl6pPr marL="2285744" indent="0">
              <a:buNone/>
              <a:defRPr sz="2000"/>
            </a:lvl6pPr>
            <a:lvl7pPr marL="2742893" indent="0">
              <a:buNone/>
              <a:defRPr sz="2000"/>
            </a:lvl7pPr>
            <a:lvl8pPr marL="3200043" indent="0">
              <a:buNone/>
              <a:defRPr sz="2000"/>
            </a:lvl8pPr>
            <a:lvl9pPr marL="3657191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003880" y="5367346"/>
            <a:ext cx="61341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49" indent="0">
              <a:buNone/>
              <a:defRPr sz="1200"/>
            </a:lvl2pPr>
            <a:lvl3pPr marL="914297" indent="0">
              <a:buNone/>
              <a:defRPr sz="1000"/>
            </a:lvl3pPr>
            <a:lvl4pPr marL="1371447" indent="0">
              <a:buNone/>
              <a:defRPr sz="900"/>
            </a:lvl4pPr>
            <a:lvl5pPr marL="1828597" indent="0">
              <a:buNone/>
              <a:defRPr sz="900"/>
            </a:lvl5pPr>
            <a:lvl6pPr marL="2285744" indent="0">
              <a:buNone/>
              <a:defRPr sz="900"/>
            </a:lvl6pPr>
            <a:lvl7pPr marL="2742893" indent="0">
              <a:buNone/>
              <a:defRPr sz="900"/>
            </a:lvl7pPr>
            <a:lvl8pPr marL="3200043" indent="0">
              <a:buNone/>
              <a:defRPr sz="900"/>
            </a:lvl8pPr>
            <a:lvl9pPr marL="3657191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26/03/2021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412038" y="274647"/>
            <a:ext cx="2300288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11175" y="274647"/>
            <a:ext cx="6730471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olo e contenuto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FFCC">
                <a:alpha val="51000"/>
                <a:lumMod val="90000"/>
                <a:lumOff val="10000"/>
              </a:srgbClr>
            </a:gs>
            <a:gs pos="83000">
              <a:srgbClr val="FFFF99"/>
            </a:gs>
            <a:gs pos="100000">
              <a:srgbClr val="FFFF00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642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7938" y="1122364"/>
            <a:ext cx="7667626" cy="2387600"/>
          </a:xfrm>
        </p:spPr>
        <p:txBody>
          <a:bodyPr anchor="b"/>
          <a:lstStyle>
            <a:lvl1pPr algn="ctr">
              <a:defRPr sz="503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7938" y="3602038"/>
            <a:ext cx="7667626" cy="1655762"/>
          </a:xfrm>
        </p:spPr>
        <p:txBody>
          <a:bodyPr/>
          <a:lstStyle>
            <a:lvl1pPr marL="0" indent="0" algn="ctr">
              <a:buNone/>
              <a:defRPr sz="2012"/>
            </a:lvl1pPr>
            <a:lvl2pPr marL="383350" indent="0" algn="ctr">
              <a:buNone/>
              <a:defRPr sz="1677"/>
            </a:lvl2pPr>
            <a:lvl3pPr marL="766701" indent="0" algn="ctr">
              <a:buNone/>
              <a:defRPr sz="1510"/>
            </a:lvl3pPr>
            <a:lvl4pPr marL="1150051" indent="0" algn="ctr">
              <a:buNone/>
              <a:defRPr sz="1342"/>
            </a:lvl4pPr>
            <a:lvl5pPr marL="1533401" indent="0" algn="ctr">
              <a:buNone/>
              <a:defRPr sz="1342"/>
            </a:lvl5pPr>
            <a:lvl6pPr marL="1916750" indent="0" algn="ctr">
              <a:buNone/>
              <a:defRPr sz="1342"/>
            </a:lvl6pPr>
            <a:lvl7pPr marL="2300100" indent="0" algn="ctr">
              <a:buNone/>
              <a:defRPr sz="1342"/>
            </a:lvl7pPr>
            <a:lvl8pPr marL="2683451" indent="0" algn="ctr">
              <a:buNone/>
              <a:defRPr sz="1342"/>
            </a:lvl8pPr>
            <a:lvl9pPr marL="3066801" indent="0" algn="ctr">
              <a:buNone/>
              <a:defRPr sz="1342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2330591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bg>
      <p:bgPr>
        <a:gradFill>
          <a:gsLst>
            <a:gs pos="42000">
              <a:schemeClr val="bg1"/>
            </a:gs>
            <a:gs pos="100000">
              <a:srgbClr val="00B0F0">
                <a:alpha val="9000"/>
              </a:srgb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 flipH="1" flipV="1">
            <a:off x="3048" y="31355"/>
            <a:ext cx="10223500" cy="665975"/>
          </a:xfrm>
          <a:prstGeom prst="rect">
            <a:avLst/>
          </a:prstGeom>
          <a:gradFill flip="none" rotWithShape="1">
            <a:gsLst>
              <a:gs pos="1000">
                <a:srgbClr val="002060"/>
              </a:gs>
              <a:gs pos="19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0000">
                  <a:lumMod val="93000"/>
                  <a:lumOff val="7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 dirty="0">
              <a:ln>
                <a:noFill/>
              </a:ln>
              <a:noFill/>
            </a:endParaRPr>
          </a:p>
        </p:txBody>
      </p:sp>
      <p:sp>
        <p:nvSpPr>
          <p:cNvPr id="8" name="Rettangolo 7"/>
          <p:cNvSpPr/>
          <p:nvPr userDrawn="1"/>
        </p:nvSpPr>
        <p:spPr>
          <a:xfrm>
            <a:off x="-2569" y="0"/>
            <a:ext cx="10223500" cy="10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 dirty="0">
              <a:ln>
                <a:noFill/>
              </a:ln>
              <a:noFill/>
            </a:endParaRPr>
          </a:p>
        </p:txBody>
      </p:sp>
      <p:sp>
        <p:nvSpPr>
          <p:cNvPr id="9" name="Figura a mano libera 8"/>
          <p:cNvSpPr/>
          <p:nvPr userDrawn="1"/>
        </p:nvSpPr>
        <p:spPr>
          <a:xfrm>
            <a:off x="0" y="4797152"/>
            <a:ext cx="10223500" cy="2060848"/>
          </a:xfrm>
          <a:custGeom>
            <a:avLst/>
            <a:gdLst>
              <a:gd name="connsiteX0" fmla="*/ 0 w 9144000"/>
              <a:gd name="connsiteY0" fmla="*/ 0 h 3214686"/>
              <a:gd name="connsiteX1" fmla="*/ 9144000 w 9144000"/>
              <a:gd name="connsiteY1" fmla="*/ 0 h 3214686"/>
              <a:gd name="connsiteX2" fmla="*/ 9144000 w 9144000"/>
              <a:gd name="connsiteY2" fmla="*/ 3214686 h 3214686"/>
              <a:gd name="connsiteX3" fmla="*/ 0 w 9144000"/>
              <a:gd name="connsiteY3" fmla="*/ 3214686 h 3214686"/>
              <a:gd name="connsiteX4" fmla="*/ 0 w 9144000"/>
              <a:gd name="connsiteY4" fmla="*/ 0 h 3214686"/>
              <a:gd name="connsiteX0" fmla="*/ 0 w 9144000"/>
              <a:gd name="connsiteY0" fmla="*/ 0 h 3214686"/>
              <a:gd name="connsiteX1" fmla="*/ 3214678 w 9144000"/>
              <a:gd name="connsiteY1" fmla="*/ 928694 h 3214686"/>
              <a:gd name="connsiteX2" fmla="*/ 9144000 w 9144000"/>
              <a:gd name="connsiteY2" fmla="*/ 0 h 3214686"/>
              <a:gd name="connsiteX3" fmla="*/ 9144000 w 9144000"/>
              <a:gd name="connsiteY3" fmla="*/ 3214686 h 3214686"/>
              <a:gd name="connsiteX4" fmla="*/ 0 w 9144000"/>
              <a:gd name="connsiteY4" fmla="*/ 3214686 h 3214686"/>
              <a:gd name="connsiteX5" fmla="*/ 0 w 9144000"/>
              <a:gd name="connsiteY5" fmla="*/ 0 h 3214686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9144000 w 9144000"/>
              <a:gd name="connsiteY3" fmla="*/ 583049 h 3797735"/>
              <a:gd name="connsiteX4" fmla="*/ 9144000 w 9144000"/>
              <a:gd name="connsiteY4" fmla="*/ 3797735 h 3797735"/>
              <a:gd name="connsiteX5" fmla="*/ 0 w 9144000"/>
              <a:gd name="connsiteY5" fmla="*/ 3797735 h 3797735"/>
              <a:gd name="connsiteX6" fmla="*/ 0 w 9144000"/>
              <a:gd name="connsiteY6" fmla="*/ 583049 h 3797735"/>
              <a:gd name="connsiteX0" fmla="*/ 0 w 9358346"/>
              <a:gd name="connsiteY0" fmla="*/ 583049 h 3797735"/>
              <a:gd name="connsiteX1" fmla="*/ 3214678 w 9358346"/>
              <a:gd name="connsiteY1" fmla="*/ 1511743 h 3797735"/>
              <a:gd name="connsiteX2" fmla="*/ 6945745 w 9358346"/>
              <a:gd name="connsiteY2" fmla="*/ 0 h 3797735"/>
              <a:gd name="connsiteX3" fmla="*/ 9358346 w 9358346"/>
              <a:gd name="connsiteY3" fmla="*/ 1154554 h 3797735"/>
              <a:gd name="connsiteX4" fmla="*/ 9144000 w 9358346"/>
              <a:gd name="connsiteY4" fmla="*/ 3797735 h 3797735"/>
              <a:gd name="connsiteX5" fmla="*/ 0 w 9358346"/>
              <a:gd name="connsiteY5" fmla="*/ 3797735 h 3797735"/>
              <a:gd name="connsiteX6" fmla="*/ 0 w 9358346"/>
              <a:gd name="connsiteY6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9144000 w 9144000"/>
              <a:gd name="connsiteY3" fmla="*/ 1083116 h 3797735"/>
              <a:gd name="connsiteX4" fmla="*/ 9144000 w 9144000"/>
              <a:gd name="connsiteY4" fmla="*/ 3797735 h 3797735"/>
              <a:gd name="connsiteX5" fmla="*/ 0 w 9144000"/>
              <a:gd name="connsiteY5" fmla="*/ 3797735 h 3797735"/>
              <a:gd name="connsiteX6" fmla="*/ 0 w 9144000"/>
              <a:gd name="connsiteY6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8146473 w 9144000"/>
              <a:gd name="connsiteY3" fmla="*/ 240146 h 3797735"/>
              <a:gd name="connsiteX4" fmla="*/ 9144000 w 9144000"/>
              <a:gd name="connsiteY4" fmla="*/ 1083116 h 3797735"/>
              <a:gd name="connsiteX5" fmla="*/ 9144000 w 9144000"/>
              <a:gd name="connsiteY5" fmla="*/ 3797735 h 3797735"/>
              <a:gd name="connsiteX6" fmla="*/ 0 w 9144000"/>
              <a:gd name="connsiteY6" fmla="*/ 3797735 h 3797735"/>
              <a:gd name="connsiteX7" fmla="*/ 0 w 9144000"/>
              <a:gd name="connsiteY7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8146473 w 9144000"/>
              <a:gd name="connsiteY3" fmla="*/ 240146 h 3797735"/>
              <a:gd name="connsiteX4" fmla="*/ 9144000 w 9144000"/>
              <a:gd name="connsiteY4" fmla="*/ 1083116 h 3797735"/>
              <a:gd name="connsiteX5" fmla="*/ 9144000 w 9144000"/>
              <a:gd name="connsiteY5" fmla="*/ 3797735 h 3797735"/>
              <a:gd name="connsiteX6" fmla="*/ 0 w 9144000"/>
              <a:gd name="connsiteY6" fmla="*/ 3797735 h 3797735"/>
              <a:gd name="connsiteX7" fmla="*/ 0 w 9144000"/>
              <a:gd name="connsiteY7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5763491 w 9144000"/>
              <a:gd name="connsiteY2" fmla="*/ 951346 h 3797735"/>
              <a:gd name="connsiteX3" fmla="*/ 6945745 w 9144000"/>
              <a:gd name="connsiteY3" fmla="*/ 0 h 3797735"/>
              <a:gd name="connsiteX4" fmla="*/ 8146473 w 9144000"/>
              <a:gd name="connsiteY4" fmla="*/ 240146 h 3797735"/>
              <a:gd name="connsiteX5" fmla="*/ 9144000 w 9144000"/>
              <a:gd name="connsiteY5" fmla="*/ 1083116 h 3797735"/>
              <a:gd name="connsiteX6" fmla="*/ 9144000 w 9144000"/>
              <a:gd name="connsiteY6" fmla="*/ 3797735 h 3797735"/>
              <a:gd name="connsiteX7" fmla="*/ 0 w 9144000"/>
              <a:gd name="connsiteY7" fmla="*/ 3797735 h 3797735"/>
              <a:gd name="connsiteX8" fmla="*/ 0 w 9144000"/>
              <a:gd name="connsiteY8" fmla="*/ 583049 h 3797735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358082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286776 w 9144000"/>
              <a:gd name="connsiteY5" fmla="*/ 610277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813044 h 4027730"/>
              <a:gd name="connsiteX1" fmla="*/ 3214678 w 9144000"/>
              <a:gd name="connsiteY1" fmla="*/ 1741738 h 4027730"/>
              <a:gd name="connsiteX2" fmla="*/ 5763491 w 9144000"/>
              <a:gd name="connsiteY2" fmla="*/ 1181341 h 4027730"/>
              <a:gd name="connsiteX3" fmla="*/ 6929454 w 9144000"/>
              <a:gd name="connsiteY3" fmla="*/ 98665 h 4027730"/>
              <a:gd name="connsiteX4" fmla="*/ 7572396 w 9144000"/>
              <a:gd name="connsiteY4" fmla="*/ 1098797 h 4027730"/>
              <a:gd name="connsiteX5" fmla="*/ 8286776 w 9144000"/>
              <a:gd name="connsiteY5" fmla="*/ 741607 h 4027730"/>
              <a:gd name="connsiteX6" fmla="*/ 9144000 w 9144000"/>
              <a:gd name="connsiteY6" fmla="*/ 1313111 h 4027730"/>
              <a:gd name="connsiteX7" fmla="*/ 9144000 w 9144000"/>
              <a:gd name="connsiteY7" fmla="*/ 4027730 h 4027730"/>
              <a:gd name="connsiteX8" fmla="*/ 0 w 9144000"/>
              <a:gd name="connsiteY8" fmla="*/ 4027730 h 4027730"/>
              <a:gd name="connsiteX9" fmla="*/ 0 w 9144000"/>
              <a:gd name="connsiteY9" fmla="*/ 813044 h 4027730"/>
              <a:gd name="connsiteX0" fmla="*/ 0 w 9144000"/>
              <a:gd name="connsiteY0" fmla="*/ 714379 h 3929065"/>
              <a:gd name="connsiteX1" fmla="*/ 3214678 w 9144000"/>
              <a:gd name="connsiteY1" fmla="*/ 1643073 h 3929065"/>
              <a:gd name="connsiteX2" fmla="*/ 5763491 w 9144000"/>
              <a:gd name="connsiteY2" fmla="*/ 1082676 h 3929065"/>
              <a:gd name="connsiteX3" fmla="*/ 6929454 w 9144000"/>
              <a:gd name="connsiteY3" fmla="*/ 0 h 3929065"/>
              <a:gd name="connsiteX4" fmla="*/ 7572396 w 9144000"/>
              <a:gd name="connsiteY4" fmla="*/ 1000132 h 3929065"/>
              <a:gd name="connsiteX5" fmla="*/ 8286776 w 9144000"/>
              <a:gd name="connsiteY5" fmla="*/ 642942 h 3929065"/>
              <a:gd name="connsiteX6" fmla="*/ 9144000 w 9144000"/>
              <a:gd name="connsiteY6" fmla="*/ 1214446 h 3929065"/>
              <a:gd name="connsiteX7" fmla="*/ 9144000 w 9144000"/>
              <a:gd name="connsiteY7" fmla="*/ 3929065 h 3929065"/>
              <a:gd name="connsiteX8" fmla="*/ 0 w 9144000"/>
              <a:gd name="connsiteY8" fmla="*/ 3929065 h 3929065"/>
              <a:gd name="connsiteX9" fmla="*/ 0 w 9144000"/>
              <a:gd name="connsiteY9" fmla="*/ 714379 h 3929065"/>
              <a:gd name="connsiteX0" fmla="*/ 0 w 9144000"/>
              <a:gd name="connsiteY0" fmla="*/ 714379 h 3929065"/>
              <a:gd name="connsiteX1" fmla="*/ 1214414 w 9144000"/>
              <a:gd name="connsiteY1" fmla="*/ 1000132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714379 h 3929065"/>
              <a:gd name="connsiteX0" fmla="*/ 0 w 9144000"/>
              <a:gd name="connsiteY0" fmla="*/ 1500198 h 3929065"/>
              <a:gd name="connsiteX1" fmla="*/ 1214414 w 9144000"/>
              <a:gd name="connsiteY1" fmla="*/ 1000132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1500198 h 3929065"/>
              <a:gd name="connsiteX0" fmla="*/ 0 w 9144000"/>
              <a:gd name="connsiteY0" fmla="*/ 1500198 h 3929065"/>
              <a:gd name="connsiteX1" fmla="*/ 1285852 w 9144000"/>
              <a:gd name="connsiteY1" fmla="*/ 1285884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1500198 h 3929065"/>
              <a:gd name="connsiteX0" fmla="*/ 0 w 9144000"/>
              <a:gd name="connsiteY0" fmla="*/ 1500198 h 3929065"/>
              <a:gd name="connsiteX1" fmla="*/ 1285852 w 9144000"/>
              <a:gd name="connsiteY1" fmla="*/ 1285884 h 3929065"/>
              <a:gd name="connsiteX2" fmla="*/ 3214678 w 9144000"/>
              <a:gd name="connsiteY2" fmla="*/ 1643073 h 3929065"/>
              <a:gd name="connsiteX3" fmla="*/ 4857752 w 9144000"/>
              <a:gd name="connsiteY3" fmla="*/ 1428760 h 3929065"/>
              <a:gd name="connsiteX4" fmla="*/ 5763491 w 9144000"/>
              <a:gd name="connsiteY4" fmla="*/ 1082676 h 3929065"/>
              <a:gd name="connsiteX5" fmla="*/ 6929454 w 9144000"/>
              <a:gd name="connsiteY5" fmla="*/ 0 h 3929065"/>
              <a:gd name="connsiteX6" fmla="*/ 7572396 w 9144000"/>
              <a:gd name="connsiteY6" fmla="*/ 1000132 h 3929065"/>
              <a:gd name="connsiteX7" fmla="*/ 8286776 w 9144000"/>
              <a:gd name="connsiteY7" fmla="*/ 642942 h 3929065"/>
              <a:gd name="connsiteX8" fmla="*/ 9144000 w 9144000"/>
              <a:gd name="connsiteY8" fmla="*/ 1214446 h 3929065"/>
              <a:gd name="connsiteX9" fmla="*/ 9144000 w 9144000"/>
              <a:gd name="connsiteY9" fmla="*/ 3929065 h 3929065"/>
              <a:gd name="connsiteX10" fmla="*/ 0 w 9144000"/>
              <a:gd name="connsiteY10" fmla="*/ 3929065 h 3929065"/>
              <a:gd name="connsiteX11" fmla="*/ 0 w 9144000"/>
              <a:gd name="connsiteY11" fmla="*/ 1500198 h 3929065"/>
              <a:gd name="connsiteX0" fmla="*/ 0 w 9144000"/>
              <a:gd name="connsiteY0" fmla="*/ 1643074 h 4071941"/>
              <a:gd name="connsiteX1" fmla="*/ 1285852 w 9144000"/>
              <a:gd name="connsiteY1" fmla="*/ 1428760 h 4071941"/>
              <a:gd name="connsiteX2" fmla="*/ 3214678 w 9144000"/>
              <a:gd name="connsiteY2" fmla="*/ 1785949 h 4071941"/>
              <a:gd name="connsiteX3" fmla="*/ 4857752 w 9144000"/>
              <a:gd name="connsiteY3" fmla="*/ 1571636 h 4071941"/>
              <a:gd name="connsiteX4" fmla="*/ 5763491 w 9144000"/>
              <a:gd name="connsiteY4" fmla="*/ 1225552 h 4071941"/>
              <a:gd name="connsiteX5" fmla="*/ 6715140 w 9144000"/>
              <a:gd name="connsiteY5" fmla="*/ 0 h 4071941"/>
              <a:gd name="connsiteX6" fmla="*/ 7572396 w 9144000"/>
              <a:gd name="connsiteY6" fmla="*/ 1143008 h 4071941"/>
              <a:gd name="connsiteX7" fmla="*/ 8286776 w 9144000"/>
              <a:gd name="connsiteY7" fmla="*/ 785818 h 4071941"/>
              <a:gd name="connsiteX8" fmla="*/ 9144000 w 9144000"/>
              <a:gd name="connsiteY8" fmla="*/ 1357322 h 4071941"/>
              <a:gd name="connsiteX9" fmla="*/ 9144000 w 9144000"/>
              <a:gd name="connsiteY9" fmla="*/ 4071941 h 4071941"/>
              <a:gd name="connsiteX10" fmla="*/ 0 w 9144000"/>
              <a:gd name="connsiteY10" fmla="*/ 4071941 h 4071941"/>
              <a:gd name="connsiteX11" fmla="*/ 0 w 9144000"/>
              <a:gd name="connsiteY11" fmla="*/ 1643074 h 4071941"/>
              <a:gd name="connsiteX0" fmla="*/ 0 w 9144000"/>
              <a:gd name="connsiteY0" fmla="*/ 1143008 h 3571875"/>
              <a:gd name="connsiteX1" fmla="*/ 1285852 w 9144000"/>
              <a:gd name="connsiteY1" fmla="*/ 928694 h 3571875"/>
              <a:gd name="connsiteX2" fmla="*/ 3214678 w 9144000"/>
              <a:gd name="connsiteY2" fmla="*/ 1285883 h 3571875"/>
              <a:gd name="connsiteX3" fmla="*/ 4857752 w 9144000"/>
              <a:gd name="connsiteY3" fmla="*/ 1071570 h 3571875"/>
              <a:gd name="connsiteX4" fmla="*/ 5763491 w 9144000"/>
              <a:gd name="connsiteY4" fmla="*/ 725486 h 3571875"/>
              <a:gd name="connsiteX5" fmla="*/ 6786578 w 9144000"/>
              <a:gd name="connsiteY5" fmla="*/ 0 h 3571875"/>
              <a:gd name="connsiteX6" fmla="*/ 7572396 w 9144000"/>
              <a:gd name="connsiteY6" fmla="*/ 642942 h 3571875"/>
              <a:gd name="connsiteX7" fmla="*/ 8286776 w 9144000"/>
              <a:gd name="connsiteY7" fmla="*/ 285752 h 3571875"/>
              <a:gd name="connsiteX8" fmla="*/ 9144000 w 9144000"/>
              <a:gd name="connsiteY8" fmla="*/ 857256 h 3571875"/>
              <a:gd name="connsiteX9" fmla="*/ 9144000 w 9144000"/>
              <a:gd name="connsiteY9" fmla="*/ 3571875 h 3571875"/>
              <a:gd name="connsiteX10" fmla="*/ 0 w 9144000"/>
              <a:gd name="connsiteY10" fmla="*/ 3571875 h 3571875"/>
              <a:gd name="connsiteX11" fmla="*/ 0 w 9144000"/>
              <a:gd name="connsiteY11" fmla="*/ 1143008 h 3571875"/>
              <a:gd name="connsiteX0" fmla="*/ 0 w 9144000"/>
              <a:gd name="connsiteY0" fmla="*/ 1143008 h 3571875"/>
              <a:gd name="connsiteX1" fmla="*/ 1285852 w 9144000"/>
              <a:gd name="connsiteY1" fmla="*/ 928694 h 3571875"/>
              <a:gd name="connsiteX2" fmla="*/ 3214678 w 9144000"/>
              <a:gd name="connsiteY2" fmla="*/ 1285883 h 3571875"/>
              <a:gd name="connsiteX3" fmla="*/ 4857752 w 9144000"/>
              <a:gd name="connsiteY3" fmla="*/ 1071570 h 3571875"/>
              <a:gd name="connsiteX4" fmla="*/ 5763491 w 9144000"/>
              <a:gd name="connsiteY4" fmla="*/ 725486 h 3571875"/>
              <a:gd name="connsiteX5" fmla="*/ 6786578 w 9144000"/>
              <a:gd name="connsiteY5" fmla="*/ 0 h 3571875"/>
              <a:gd name="connsiteX6" fmla="*/ 7572396 w 9144000"/>
              <a:gd name="connsiteY6" fmla="*/ 642942 h 3571875"/>
              <a:gd name="connsiteX7" fmla="*/ 8429652 w 9144000"/>
              <a:gd name="connsiteY7" fmla="*/ 428628 h 3571875"/>
              <a:gd name="connsiteX8" fmla="*/ 9144000 w 9144000"/>
              <a:gd name="connsiteY8" fmla="*/ 857256 h 3571875"/>
              <a:gd name="connsiteX9" fmla="*/ 9144000 w 9144000"/>
              <a:gd name="connsiteY9" fmla="*/ 3571875 h 3571875"/>
              <a:gd name="connsiteX10" fmla="*/ 0 w 9144000"/>
              <a:gd name="connsiteY10" fmla="*/ 3571875 h 3571875"/>
              <a:gd name="connsiteX11" fmla="*/ 0 w 9144000"/>
              <a:gd name="connsiteY11" fmla="*/ 1143008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3571875">
                <a:moveTo>
                  <a:pt x="0" y="1143008"/>
                </a:moveTo>
                <a:lnTo>
                  <a:pt x="1285852" y="928694"/>
                </a:lnTo>
                <a:lnTo>
                  <a:pt x="3214678" y="1285883"/>
                </a:lnTo>
                <a:lnTo>
                  <a:pt x="4857752" y="1071570"/>
                </a:lnTo>
                <a:lnTo>
                  <a:pt x="5763491" y="725486"/>
                </a:lnTo>
                <a:lnTo>
                  <a:pt x="6786578" y="0"/>
                </a:lnTo>
                <a:cubicBezTo>
                  <a:pt x="6766145" y="36996"/>
                  <a:pt x="7417123" y="635669"/>
                  <a:pt x="7572396" y="642942"/>
                </a:cubicBezTo>
                <a:cubicBezTo>
                  <a:pt x="7554839" y="689158"/>
                  <a:pt x="8447043" y="453906"/>
                  <a:pt x="8429652" y="428628"/>
                </a:cubicBezTo>
                <a:lnTo>
                  <a:pt x="9144000" y="857256"/>
                </a:lnTo>
                <a:lnTo>
                  <a:pt x="9144000" y="3571875"/>
                </a:lnTo>
                <a:lnTo>
                  <a:pt x="0" y="3571875"/>
                </a:lnTo>
                <a:lnTo>
                  <a:pt x="0" y="1143008"/>
                </a:lnTo>
                <a:close/>
              </a:path>
            </a:pathLst>
          </a:custGeom>
          <a:gradFill flip="none" rotWithShape="1">
            <a:gsLst>
              <a:gs pos="2000">
                <a:srgbClr val="952B86"/>
              </a:gs>
              <a:gs pos="29000">
                <a:srgbClr val="85C2FF">
                  <a:alpha val="61000"/>
                </a:srgbClr>
              </a:gs>
              <a:gs pos="75000">
                <a:srgbClr val="C4D6EB">
                  <a:alpha val="61000"/>
                </a:srgbClr>
              </a:gs>
              <a:gs pos="100000">
                <a:srgbClr val="FFEBFA"/>
              </a:gs>
            </a:gsLst>
            <a:lin ang="16200000" scaled="0"/>
            <a:tileRect/>
          </a:gradFill>
          <a:ln>
            <a:noFill/>
          </a:ln>
          <a:effectLst>
            <a:glow rad="127000">
              <a:schemeClr val="bg1">
                <a:lumMod val="75000"/>
                <a:alpha val="5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3048" y="186175"/>
            <a:ext cx="10223500" cy="511156"/>
          </a:xfrm>
          <a:solidFill>
            <a:srgbClr val="C63AB2">
              <a:alpha val="64000"/>
            </a:srgbClr>
          </a:solidFill>
        </p:spPr>
        <p:txBody>
          <a:bodyPr>
            <a:noAutofit/>
          </a:bodyPr>
          <a:lstStyle>
            <a:lvl1pPr>
              <a:defRPr sz="3600" b="1" cap="none" spc="50" baseline="0">
                <a:ln w="635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/>
                <a:latin typeface="ZapfHumnst Ult BT" panose="020B0805050508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167535" y="1600200"/>
            <a:ext cx="6816390" cy="4972072"/>
          </a:xfrm>
        </p:spPr>
        <p:txBody>
          <a:bodyPr/>
          <a:lstStyle>
            <a:lvl1pPr marL="1588" indent="-1588">
              <a:lnSpc>
                <a:spcPts val="2599"/>
              </a:lnSpc>
              <a:buNone/>
              <a:defRPr sz="2400" b="1">
                <a:solidFill>
                  <a:schemeClr val="tx2">
                    <a:lumMod val="75000"/>
                  </a:schemeClr>
                </a:solidFill>
                <a:latin typeface="Verdana" pitchFamily="34" charset="0"/>
              </a:defRPr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" grpId="0" animBg="1"/>
      <p:bldP spid="3" grpId="0" uiExpand="1" build="p">
        <p:tmplLst>
          <p:tmpl lvl="1">
            <p:tnLst>
              <p:par>
                <p:cTn presetID="2" presetClass="entr" presetSubtype="12" fill="hold" nodeType="withEffect">
                  <p:stCondLst>
                    <p:cond delay="1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1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1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1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1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FFCC">
                <a:alpha val="51000"/>
                <a:lumMod val="90000"/>
                <a:lumOff val="10000"/>
              </a:srgbClr>
            </a:gs>
            <a:gs pos="83000">
              <a:srgbClr val="FFFF99"/>
            </a:gs>
            <a:gs pos="100000">
              <a:srgbClr val="FFFF00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1398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bg>
      <p:bgPr>
        <a:gradFill flip="none" rotWithShape="1">
          <a:gsLst>
            <a:gs pos="17000">
              <a:schemeClr val="accent5">
                <a:lumMod val="5000"/>
                <a:lumOff val="95000"/>
              </a:schemeClr>
            </a:gs>
            <a:gs pos="64000">
              <a:schemeClr val="accent5">
                <a:lumMod val="45000"/>
                <a:lumOff val="55000"/>
                <a:alpha val="84000"/>
              </a:schemeClr>
            </a:gs>
            <a:gs pos="83000">
              <a:schemeClr val="accent5">
                <a:lumMod val="88000"/>
                <a:lumOff val="12000"/>
              </a:schemeClr>
            </a:gs>
            <a:gs pos="100000">
              <a:srgbClr val="00B0F0">
                <a:lumMod val="80000"/>
                <a:lumOff val="20000"/>
              </a:srgbClr>
            </a:gs>
          </a:gsLst>
          <a:lin ang="4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5854" y="234014"/>
            <a:ext cx="7192850" cy="1325563"/>
          </a:xfrm>
        </p:spPr>
        <p:txBody>
          <a:bodyPr/>
          <a:lstStyle>
            <a:lvl1pPr>
              <a:defRPr sz="4190">
                <a:solidFill>
                  <a:srgbClr val="C00000"/>
                </a:solidFill>
                <a:latin typeface="ZapfHumnst Ult BT" panose="020B0805050508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5854" y="1825625"/>
            <a:ext cx="7192851" cy="4879802"/>
          </a:xfrm>
        </p:spPr>
        <p:txBody>
          <a:bodyPr/>
          <a:lstStyle>
            <a:lvl1pPr>
              <a:buNone/>
              <a:defRPr sz="419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793" b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Figura a mano libera 8">
            <a:extLst>
              <a:ext uri="{FF2B5EF4-FFF2-40B4-BE49-F238E27FC236}">
                <a16:creationId xmlns:a16="http://schemas.microsoft.com/office/drawing/2014/main" id="{702B532E-62D6-4F28-957A-4D4A5FC8F575}"/>
              </a:ext>
            </a:extLst>
          </p:cNvPr>
          <p:cNvSpPr/>
          <p:nvPr userDrawn="1"/>
        </p:nvSpPr>
        <p:spPr>
          <a:xfrm>
            <a:off x="0" y="5643578"/>
            <a:ext cx="10223500" cy="1214422"/>
          </a:xfrm>
          <a:custGeom>
            <a:avLst/>
            <a:gdLst>
              <a:gd name="connsiteX0" fmla="*/ 0 w 9144000"/>
              <a:gd name="connsiteY0" fmla="*/ 0 h 3214686"/>
              <a:gd name="connsiteX1" fmla="*/ 9144000 w 9144000"/>
              <a:gd name="connsiteY1" fmla="*/ 0 h 3214686"/>
              <a:gd name="connsiteX2" fmla="*/ 9144000 w 9144000"/>
              <a:gd name="connsiteY2" fmla="*/ 3214686 h 3214686"/>
              <a:gd name="connsiteX3" fmla="*/ 0 w 9144000"/>
              <a:gd name="connsiteY3" fmla="*/ 3214686 h 3214686"/>
              <a:gd name="connsiteX4" fmla="*/ 0 w 9144000"/>
              <a:gd name="connsiteY4" fmla="*/ 0 h 3214686"/>
              <a:gd name="connsiteX0" fmla="*/ 0 w 9144000"/>
              <a:gd name="connsiteY0" fmla="*/ 0 h 3214686"/>
              <a:gd name="connsiteX1" fmla="*/ 3214678 w 9144000"/>
              <a:gd name="connsiteY1" fmla="*/ 928694 h 3214686"/>
              <a:gd name="connsiteX2" fmla="*/ 9144000 w 9144000"/>
              <a:gd name="connsiteY2" fmla="*/ 0 h 3214686"/>
              <a:gd name="connsiteX3" fmla="*/ 9144000 w 9144000"/>
              <a:gd name="connsiteY3" fmla="*/ 3214686 h 3214686"/>
              <a:gd name="connsiteX4" fmla="*/ 0 w 9144000"/>
              <a:gd name="connsiteY4" fmla="*/ 3214686 h 3214686"/>
              <a:gd name="connsiteX5" fmla="*/ 0 w 9144000"/>
              <a:gd name="connsiteY5" fmla="*/ 0 h 3214686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9144000 w 9144000"/>
              <a:gd name="connsiteY3" fmla="*/ 583049 h 3797735"/>
              <a:gd name="connsiteX4" fmla="*/ 9144000 w 9144000"/>
              <a:gd name="connsiteY4" fmla="*/ 3797735 h 3797735"/>
              <a:gd name="connsiteX5" fmla="*/ 0 w 9144000"/>
              <a:gd name="connsiteY5" fmla="*/ 3797735 h 3797735"/>
              <a:gd name="connsiteX6" fmla="*/ 0 w 9144000"/>
              <a:gd name="connsiteY6" fmla="*/ 583049 h 3797735"/>
              <a:gd name="connsiteX0" fmla="*/ 0 w 9358346"/>
              <a:gd name="connsiteY0" fmla="*/ 583049 h 3797735"/>
              <a:gd name="connsiteX1" fmla="*/ 3214678 w 9358346"/>
              <a:gd name="connsiteY1" fmla="*/ 1511743 h 3797735"/>
              <a:gd name="connsiteX2" fmla="*/ 6945745 w 9358346"/>
              <a:gd name="connsiteY2" fmla="*/ 0 h 3797735"/>
              <a:gd name="connsiteX3" fmla="*/ 9358346 w 9358346"/>
              <a:gd name="connsiteY3" fmla="*/ 1154554 h 3797735"/>
              <a:gd name="connsiteX4" fmla="*/ 9144000 w 9358346"/>
              <a:gd name="connsiteY4" fmla="*/ 3797735 h 3797735"/>
              <a:gd name="connsiteX5" fmla="*/ 0 w 9358346"/>
              <a:gd name="connsiteY5" fmla="*/ 3797735 h 3797735"/>
              <a:gd name="connsiteX6" fmla="*/ 0 w 9358346"/>
              <a:gd name="connsiteY6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9144000 w 9144000"/>
              <a:gd name="connsiteY3" fmla="*/ 1083116 h 3797735"/>
              <a:gd name="connsiteX4" fmla="*/ 9144000 w 9144000"/>
              <a:gd name="connsiteY4" fmla="*/ 3797735 h 3797735"/>
              <a:gd name="connsiteX5" fmla="*/ 0 w 9144000"/>
              <a:gd name="connsiteY5" fmla="*/ 3797735 h 3797735"/>
              <a:gd name="connsiteX6" fmla="*/ 0 w 9144000"/>
              <a:gd name="connsiteY6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8146473 w 9144000"/>
              <a:gd name="connsiteY3" fmla="*/ 240146 h 3797735"/>
              <a:gd name="connsiteX4" fmla="*/ 9144000 w 9144000"/>
              <a:gd name="connsiteY4" fmla="*/ 1083116 h 3797735"/>
              <a:gd name="connsiteX5" fmla="*/ 9144000 w 9144000"/>
              <a:gd name="connsiteY5" fmla="*/ 3797735 h 3797735"/>
              <a:gd name="connsiteX6" fmla="*/ 0 w 9144000"/>
              <a:gd name="connsiteY6" fmla="*/ 3797735 h 3797735"/>
              <a:gd name="connsiteX7" fmla="*/ 0 w 9144000"/>
              <a:gd name="connsiteY7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8146473 w 9144000"/>
              <a:gd name="connsiteY3" fmla="*/ 240146 h 3797735"/>
              <a:gd name="connsiteX4" fmla="*/ 9144000 w 9144000"/>
              <a:gd name="connsiteY4" fmla="*/ 1083116 h 3797735"/>
              <a:gd name="connsiteX5" fmla="*/ 9144000 w 9144000"/>
              <a:gd name="connsiteY5" fmla="*/ 3797735 h 3797735"/>
              <a:gd name="connsiteX6" fmla="*/ 0 w 9144000"/>
              <a:gd name="connsiteY6" fmla="*/ 3797735 h 3797735"/>
              <a:gd name="connsiteX7" fmla="*/ 0 w 9144000"/>
              <a:gd name="connsiteY7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5763491 w 9144000"/>
              <a:gd name="connsiteY2" fmla="*/ 951346 h 3797735"/>
              <a:gd name="connsiteX3" fmla="*/ 6945745 w 9144000"/>
              <a:gd name="connsiteY3" fmla="*/ 0 h 3797735"/>
              <a:gd name="connsiteX4" fmla="*/ 8146473 w 9144000"/>
              <a:gd name="connsiteY4" fmla="*/ 240146 h 3797735"/>
              <a:gd name="connsiteX5" fmla="*/ 9144000 w 9144000"/>
              <a:gd name="connsiteY5" fmla="*/ 1083116 h 3797735"/>
              <a:gd name="connsiteX6" fmla="*/ 9144000 w 9144000"/>
              <a:gd name="connsiteY6" fmla="*/ 3797735 h 3797735"/>
              <a:gd name="connsiteX7" fmla="*/ 0 w 9144000"/>
              <a:gd name="connsiteY7" fmla="*/ 3797735 h 3797735"/>
              <a:gd name="connsiteX8" fmla="*/ 0 w 9144000"/>
              <a:gd name="connsiteY8" fmla="*/ 583049 h 3797735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358082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286776 w 9144000"/>
              <a:gd name="connsiteY5" fmla="*/ 610277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813044 h 4027730"/>
              <a:gd name="connsiteX1" fmla="*/ 3214678 w 9144000"/>
              <a:gd name="connsiteY1" fmla="*/ 1741738 h 4027730"/>
              <a:gd name="connsiteX2" fmla="*/ 5763491 w 9144000"/>
              <a:gd name="connsiteY2" fmla="*/ 1181341 h 4027730"/>
              <a:gd name="connsiteX3" fmla="*/ 6929454 w 9144000"/>
              <a:gd name="connsiteY3" fmla="*/ 98665 h 4027730"/>
              <a:gd name="connsiteX4" fmla="*/ 7572396 w 9144000"/>
              <a:gd name="connsiteY4" fmla="*/ 1098797 h 4027730"/>
              <a:gd name="connsiteX5" fmla="*/ 8286776 w 9144000"/>
              <a:gd name="connsiteY5" fmla="*/ 741607 h 4027730"/>
              <a:gd name="connsiteX6" fmla="*/ 9144000 w 9144000"/>
              <a:gd name="connsiteY6" fmla="*/ 1313111 h 4027730"/>
              <a:gd name="connsiteX7" fmla="*/ 9144000 w 9144000"/>
              <a:gd name="connsiteY7" fmla="*/ 4027730 h 4027730"/>
              <a:gd name="connsiteX8" fmla="*/ 0 w 9144000"/>
              <a:gd name="connsiteY8" fmla="*/ 4027730 h 4027730"/>
              <a:gd name="connsiteX9" fmla="*/ 0 w 9144000"/>
              <a:gd name="connsiteY9" fmla="*/ 813044 h 4027730"/>
              <a:gd name="connsiteX0" fmla="*/ 0 w 9144000"/>
              <a:gd name="connsiteY0" fmla="*/ 714379 h 3929065"/>
              <a:gd name="connsiteX1" fmla="*/ 3214678 w 9144000"/>
              <a:gd name="connsiteY1" fmla="*/ 1643073 h 3929065"/>
              <a:gd name="connsiteX2" fmla="*/ 5763491 w 9144000"/>
              <a:gd name="connsiteY2" fmla="*/ 1082676 h 3929065"/>
              <a:gd name="connsiteX3" fmla="*/ 6929454 w 9144000"/>
              <a:gd name="connsiteY3" fmla="*/ 0 h 3929065"/>
              <a:gd name="connsiteX4" fmla="*/ 7572396 w 9144000"/>
              <a:gd name="connsiteY4" fmla="*/ 1000132 h 3929065"/>
              <a:gd name="connsiteX5" fmla="*/ 8286776 w 9144000"/>
              <a:gd name="connsiteY5" fmla="*/ 642942 h 3929065"/>
              <a:gd name="connsiteX6" fmla="*/ 9144000 w 9144000"/>
              <a:gd name="connsiteY6" fmla="*/ 1214446 h 3929065"/>
              <a:gd name="connsiteX7" fmla="*/ 9144000 w 9144000"/>
              <a:gd name="connsiteY7" fmla="*/ 3929065 h 3929065"/>
              <a:gd name="connsiteX8" fmla="*/ 0 w 9144000"/>
              <a:gd name="connsiteY8" fmla="*/ 3929065 h 3929065"/>
              <a:gd name="connsiteX9" fmla="*/ 0 w 9144000"/>
              <a:gd name="connsiteY9" fmla="*/ 714379 h 3929065"/>
              <a:gd name="connsiteX0" fmla="*/ 0 w 9144000"/>
              <a:gd name="connsiteY0" fmla="*/ 714379 h 3929065"/>
              <a:gd name="connsiteX1" fmla="*/ 1214414 w 9144000"/>
              <a:gd name="connsiteY1" fmla="*/ 1000132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714379 h 3929065"/>
              <a:gd name="connsiteX0" fmla="*/ 0 w 9144000"/>
              <a:gd name="connsiteY0" fmla="*/ 1500198 h 3929065"/>
              <a:gd name="connsiteX1" fmla="*/ 1214414 w 9144000"/>
              <a:gd name="connsiteY1" fmla="*/ 1000132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1500198 h 3929065"/>
              <a:gd name="connsiteX0" fmla="*/ 0 w 9144000"/>
              <a:gd name="connsiteY0" fmla="*/ 1500198 h 3929065"/>
              <a:gd name="connsiteX1" fmla="*/ 1285852 w 9144000"/>
              <a:gd name="connsiteY1" fmla="*/ 1285884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1500198 h 3929065"/>
              <a:gd name="connsiteX0" fmla="*/ 0 w 9144000"/>
              <a:gd name="connsiteY0" fmla="*/ 1500198 h 3929065"/>
              <a:gd name="connsiteX1" fmla="*/ 1285852 w 9144000"/>
              <a:gd name="connsiteY1" fmla="*/ 1285884 h 3929065"/>
              <a:gd name="connsiteX2" fmla="*/ 3214678 w 9144000"/>
              <a:gd name="connsiteY2" fmla="*/ 1643073 h 3929065"/>
              <a:gd name="connsiteX3" fmla="*/ 4857752 w 9144000"/>
              <a:gd name="connsiteY3" fmla="*/ 1428760 h 3929065"/>
              <a:gd name="connsiteX4" fmla="*/ 5763491 w 9144000"/>
              <a:gd name="connsiteY4" fmla="*/ 1082676 h 3929065"/>
              <a:gd name="connsiteX5" fmla="*/ 6929454 w 9144000"/>
              <a:gd name="connsiteY5" fmla="*/ 0 h 3929065"/>
              <a:gd name="connsiteX6" fmla="*/ 7572396 w 9144000"/>
              <a:gd name="connsiteY6" fmla="*/ 1000132 h 3929065"/>
              <a:gd name="connsiteX7" fmla="*/ 8286776 w 9144000"/>
              <a:gd name="connsiteY7" fmla="*/ 642942 h 3929065"/>
              <a:gd name="connsiteX8" fmla="*/ 9144000 w 9144000"/>
              <a:gd name="connsiteY8" fmla="*/ 1214446 h 3929065"/>
              <a:gd name="connsiteX9" fmla="*/ 9144000 w 9144000"/>
              <a:gd name="connsiteY9" fmla="*/ 3929065 h 3929065"/>
              <a:gd name="connsiteX10" fmla="*/ 0 w 9144000"/>
              <a:gd name="connsiteY10" fmla="*/ 3929065 h 3929065"/>
              <a:gd name="connsiteX11" fmla="*/ 0 w 9144000"/>
              <a:gd name="connsiteY11" fmla="*/ 1500198 h 3929065"/>
              <a:gd name="connsiteX0" fmla="*/ 0 w 9144000"/>
              <a:gd name="connsiteY0" fmla="*/ 1643074 h 4071941"/>
              <a:gd name="connsiteX1" fmla="*/ 1285852 w 9144000"/>
              <a:gd name="connsiteY1" fmla="*/ 1428760 h 4071941"/>
              <a:gd name="connsiteX2" fmla="*/ 3214678 w 9144000"/>
              <a:gd name="connsiteY2" fmla="*/ 1785949 h 4071941"/>
              <a:gd name="connsiteX3" fmla="*/ 4857752 w 9144000"/>
              <a:gd name="connsiteY3" fmla="*/ 1571636 h 4071941"/>
              <a:gd name="connsiteX4" fmla="*/ 5763491 w 9144000"/>
              <a:gd name="connsiteY4" fmla="*/ 1225552 h 4071941"/>
              <a:gd name="connsiteX5" fmla="*/ 6715140 w 9144000"/>
              <a:gd name="connsiteY5" fmla="*/ 0 h 4071941"/>
              <a:gd name="connsiteX6" fmla="*/ 7572396 w 9144000"/>
              <a:gd name="connsiteY6" fmla="*/ 1143008 h 4071941"/>
              <a:gd name="connsiteX7" fmla="*/ 8286776 w 9144000"/>
              <a:gd name="connsiteY7" fmla="*/ 785818 h 4071941"/>
              <a:gd name="connsiteX8" fmla="*/ 9144000 w 9144000"/>
              <a:gd name="connsiteY8" fmla="*/ 1357322 h 4071941"/>
              <a:gd name="connsiteX9" fmla="*/ 9144000 w 9144000"/>
              <a:gd name="connsiteY9" fmla="*/ 4071941 h 4071941"/>
              <a:gd name="connsiteX10" fmla="*/ 0 w 9144000"/>
              <a:gd name="connsiteY10" fmla="*/ 4071941 h 4071941"/>
              <a:gd name="connsiteX11" fmla="*/ 0 w 9144000"/>
              <a:gd name="connsiteY11" fmla="*/ 1643074 h 4071941"/>
              <a:gd name="connsiteX0" fmla="*/ 0 w 9144000"/>
              <a:gd name="connsiteY0" fmla="*/ 1143008 h 3571875"/>
              <a:gd name="connsiteX1" fmla="*/ 1285852 w 9144000"/>
              <a:gd name="connsiteY1" fmla="*/ 928694 h 3571875"/>
              <a:gd name="connsiteX2" fmla="*/ 3214678 w 9144000"/>
              <a:gd name="connsiteY2" fmla="*/ 1285883 h 3571875"/>
              <a:gd name="connsiteX3" fmla="*/ 4857752 w 9144000"/>
              <a:gd name="connsiteY3" fmla="*/ 1071570 h 3571875"/>
              <a:gd name="connsiteX4" fmla="*/ 5763491 w 9144000"/>
              <a:gd name="connsiteY4" fmla="*/ 725486 h 3571875"/>
              <a:gd name="connsiteX5" fmla="*/ 6786578 w 9144000"/>
              <a:gd name="connsiteY5" fmla="*/ 0 h 3571875"/>
              <a:gd name="connsiteX6" fmla="*/ 7572396 w 9144000"/>
              <a:gd name="connsiteY6" fmla="*/ 642942 h 3571875"/>
              <a:gd name="connsiteX7" fmla="*/ 8286776 w 9144000"/>
              <a:gd name="connsiteY7" fmla="*/ 285752 h 3571875"/>
              <a:gd name="connsiteX8" fmla="*/ 9144000 w 9144000"/>
              <a:gd name="connsiteY8" fmla="*/ 857256 h 3571875"/>
              <a:gd name="connsiteX9" fmla="*/ 9144000 w 9144000"/>
              <a:gd name="connsiteY9" fmla="*/ 3571875 h 3571875"/>
              <a:gd name="connsiteX10" fmla="*/ 0 w 9144000"/>
              <a:gd name="connsiteY10" fmla="*/ 3571875 h 3571875"/>
              <a:gd name="connsiteX11" fmla="*/ 0 w 9144000"/>
              <a:gd name="connsiteY11" fmla="*/ 1143008 h 3571875"/>
              <a:gd name="connsiteX0" fmla="*/ 0 w 9144000"/>
              <a:gd name="connsiteY0" fmla="*/ 1143008 h 3571875"/>
              <a:gd name="connsiteX1" fmla="*/ 1285852 w 9144000"/>
              <a:gd name="connsiteY1" fmla="*/ 928694 h 3571875"/>
              <a:gd name="connsiteX2" fmla="*/ 3214678 w 9144000"/>
              <a:gd name="connsiteY2" fmla="*/ 1285883 h 3571875"/>
              <a:gd name="connsiteX3" fmla="*/ 4857752 w 9144000"/>
              <a:gd name="connsiteY3" fmla="*/ 1071570 h 3571875"/>
              <a:gd name="connsiteX4" fmla="*/ 5763491 w 9144000"/>
              <a:gd name="connsiteY4" fmla="*/ 725486 h 3571875"/>
              <a:gd name="connsiteX5" fmla="*/ 6786578 w 9144000"/>
              <a:gd name="connsiteY5" fmla="*/ 0 h 3571875"/>
              <a:gd name="connsiteX6" fmla="*/ 7572396 w 9144000"/>
              <a:gd name="connsiteY6" fmla="*/ 642942 h 3571875"/>
              <a:gd name="connsiteX7" fmla="*/ 8429652 w 9144000"/>
              <a:gd name="connsiteY7" fmla="*/ 428628 h 3571875"/>
              <a:gd name="connsiteX8" fmla="*/ 9144000 w 9144000"/>
              <a:gd name="connsiteY8" fmla="*/ 857256 h 3571875"/>
              <a:gd name="connsiteX9" fmla="*/ 9144000 w 9144000"/>
              <a:gd name="connsiteY9" fmla="*/ 3571875 h 3571875"/>
              <a:gd name="connsiteX10" fmla="*/ 0 w 9144000"/>
              <a:gd name="connsiteY10" fmla="*/ 3571875 h 3571875"/>
              <a:gd name="connsiteX11" fmla="*/ 0 w 9144000"/>
              <a:gd name="connsiteY11" fmla="*/ 1143008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3571875">
                <a:moveTo>
                  <a:pt x="0" y="1143008"/>
                </a:moveTo>
                <a:lnTo>
                  <a:pt x="1285852" y="928694"/>
                </a:lnTo>
                <a:lnTo>
                  <a:pt x="3214678" y="1285883"/>
                </a:lnTo>
                <a:lnTo>
                  <a:pt x="4857752" y="1071570"/>
                </a:lnTo>
                <a:lnTo>
                  <a:pt x="5763491" y="725486"/>
                </a:lnTo>
                <a:lnTo>
                  <a:pt x="6786578" y="0"/>
                </a:lnTo>
                <a:cubicBezTo>
                  <a:pt x="6766145" y="36996"/>
                  <a:pt x="7417123" y="635669"/>
                  <a:pt x="7572396" y="642942"/>
                </a:cubicBezTo>
                <a:cubicBezTo>
                  <a:pt x="7554839" y="689158"/>
                  <a:pt x="8447043" y="453906"/>
                  <a:pt x="8429652" y="428628"/>
                </a:cubicBezTo>
                <a:lnTo>
                  <a:pt x="9144000" y="857256"/>
                </a:lnTo>
                <a:lnTo>
                  <a:pt x="9144000" y="3571875"/>
                </a:lnTo>
                <a:lnTo>
                  <a:pt x="0" y="3571875"/>
                </a:lnTo>
                <a:lnTo>
                  <a:pt x="0" y="1143008"/>
                </a:lnTo>
                <a:close/>
              </a:path>
            </a:pathLst>
          </a:custGeom>
          <a:gradFill flip="none" rotWithShape="1">
            <a:gsLst>
              <a:gs pos="9000">
                <a:srgbClr val="19D930">
                  <a:alpha val="89000"/>
                </a:srgbClr>
              </a:gs>
              <a:gs pos="24000">
                <a:srgbClr val="FFC000">
                  <a:alpha val="87000"/>
                </a:srgbClr>
              </a:gs>
              <a:gs pos="70000">
                <a:schemeClr val="accent3">
                  <a:lumMod val="60000"/>
                  <a:lumOff val="40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32E2369-6B32-4FB3-8971-82B9817FF0D0}"/>
              </a:ext>
            </a:extLst>
          </p:cNvPr>
          <p:cNvSpPr/>
          <p:nvPr userDrawn="1"/>
        </p:nvSpPr>
        <p:spPr>
          <a:xfrm>
            <a:off x="1" y="5"/>
            <a:ext cx="10223500" cy="980723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 dirty="0">
              <a:ln>
                <a:noFill/>
              </a:ln>
              <a:noFill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4CFB932-A42A-4058-AEE9-D2ECC204A163}"/>
              </a:ext>
            </a:extLst>
          </p:cNvPr>
          <p:cNvSpPr/>
          <p:nvPr userDrawn="1"/>
        </p:nvSpPr>
        <p:spPr>
          <a:xfrm>
            <a:off x="1" y="7"/>
            <a:ext cx="10223500" cy="21429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 dirty="0">
              <a:ln>
                <a:noFill/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25191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8" presetClass="entr" presetSubtype="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541" y="1709739"/>
            <a:ext cx="8817769" cy="2852737"/>
          </a:xfrm>
        </p:spPr>
        <p:txBody>
          <a:bodyPr anchor="b"/>
          <a:lstStyle>
            <a:lvl1pPr>
              <a:defRPr sz="503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7541" y="4589463"/>
            <a:ext cx="8817769" cy="1500187"/>
          </a:xfrm>
        </p:spPr>
        <p:txBody>
          <a:bodyPr/>
          <a:lstStyle>
            <a:lvl1pPr marL="0" indent="0">
              <a:buNone/>
              <a:defRPr sz="2012">
                <a:solidFill>
                  <a:schemeClr val="tx1">
                    <a:tint val="75000"/>
                  </a:schemeClr>
                </a:solidFill>
              </a:defRPr>
            </a:lvl1pPr>
            <a:lvl2pPr marL="383350" indent="0">
              <a:buNone/>
              <a:defRPr sz="1677">
                <a:solidFill>
                  <a:schemeClr val="tx1">
                    <a:tint val="75000"/>
                  </a:schemeClr>
                </a:solidFill>
              </a:defRPr>
            </a:lvl2pPr>
            <a:lvl3pPr marL="766701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50051" indent="0">
              <a:buNone/>
              <a:defRPr sz="1342">
                <a:solidFill>
                  <a:schemeClr val="tx1">
                    <a:tint val="75000"/>
                  </a:schemeClr>
                </a:solidFill>
              </a:defRPr>
            </a:lvl4pPr>
            <a:lvl5pPr marL="1533401" indent="0">
              <a:buNone/>
              <a:defRPr sz="1342">
                <a:solidFill>
                  <a:schemeClr val="tx1">
                    <a:tint val="75000"/>
                  </a:schemeClr>
                </a:solidFill>
              </a:defRPr>
            </a:lvl5pPr>
            <a:lvl6pPr marL="1916750" indent="0">
              <a:buNone/>
              <a:defRPr sz="1342">
                <a:solidFill>
                  <a:schemeClr val="tx1">
                    <a:tint val="75000"/>
                  </a:schemeClr>
                </a:solidFill>
              </a:defRPr>
            </a:lvl6pPr>
            <a:lvl7pPr marL="2300100" indent="0">
              <a:buNone/>
              <a:defRPr sz="1342">
                <a:solidFill>
                  <a:schemeClr val="tx1">
                    <a:tint val="75000"/>
                  </a:schemeClr>
                </a:solidFill>
              </a:defRPr>
            </a:lvl7pPr>
            <a:lvl8pPr marL="2683451" indent="0">
              <a:buNone/>
              <a:defRPr sz="1342">
                <a:solidFill>
                  <a:schemeClr val="tx1">
                    <a:tint val="75000"/>
                  </a:schemeClr>
                </a:solidFill>
              </a:defRPr>
            </a:lvl8pPr>
            <a:lvl9pPr marL="3066801" indent="0">
              <a:buNone/>
              <a:defRPr sz="134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486536"/>
      </p:ext>
    </p:extLst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2866" y="1825625"/>
            <a:ext cx="4344987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75647" y="1825625"/>
            <a:ext cx="4344987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26/03/2021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4874030"/>
      </p:ext>
    </p:extLst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197" y="365125"/>
            <a:ext cx="8817769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4198" y="1681163"/>
            <a:ext cx="4325019" cy="823912"/>
          </a:xfrm>
        </p:spPr>
        <p:txBody>
          <a:bodyPr anchor="b"/>
          <a:lstStyle>
            <a:lvl1pPr marL="0" indent="0">
              <a:buNone/>
              <a:defRPr sz="2012" b="1"/>
            </a:lvl1pPr>
            <a:lvl2pPr marL="383350" indent="0">
              <a:buNone/>
              <a:defRPr sz="1677" b="1"/>
            </a:lvl2pPr>
            <a:lvl3pPr marL="766701" indent="0">
              <a:buNone/>
              <a:defRPr sz="1510" b="1"/>
            </a:lvl3pPr>
            <a:lvl4pPr marL="1150051" indent="0">
              <a:buNone/>
              <a:defRPr sz="1342" b="1"/>
            </a:lvl4pPr>
            <a:lvl5pPr marL="1533401" indent="0">
              <a:buNone/>
              <a:defRPr sz="1342" b="1"/>
            </a:lvl5pPr>
            <a:lvl6pPr marL="1916750" indent="0">
              <a:buNone/>
              <a:defRPr sz="1342" b="1"/>
            </a:lvl6pPr>
            <a:lvl7pPr marL="2300100" indent="0">
              <a:buNone/>
              <a:defRPr sz="1342" b="1"/>
            </a:lvl7pPr>
            <a:lvl8pPr marL="2683451" indent="0">
              <a:buNone/>
              <a:defRPr sz="1342" b="1"/>
            </a:lvl8pPr>
            <a:lvl9pPr marL="3066801" indent="0">
              <a:buNone/>
              <a:defRPr sz="1342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4198" y="2505075"/>
            <a:ext cx="4325019" cy="368458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75647" y="1681163"/>
            <a:ext cx="4346319" cy="823912"/>
          </a:xfrm>
        </p:spPr>
        <p:txBody>
          <a:bodyPr anchor="b"/>
          <a:lstStyle>
            <a:lvl1pPr marL="0" indent="0">
              <a:buNone/>
              <a:defRPr sz="2012" b="1"/>
            </a:lvl1pPr>
            <a:lvl2pPr marL="383350" indent="0">
              <a:buNone/>
              <a:defRPr sz="1677" b="1"/>
            </a:lvl2pPr>
            <a:lvl3pPr marL="766701" indent="0">
              <a:buNone/>
              <a:defRPr sz="1510" b="1"/>
            </a:lvl3pPr>
            <a:lvl4pPr marL="1150051" indent="0">
              <a:buNone/>
              <a:defRPr sz="1342" b="1"/>
            </a:lvl4pPr>
            <a:lvl5pPr marL="1533401" indent="0">
              <a:buNone/>
              <a:defRPr sz="1342" b="1"/>
            </a:lvl5pPr>
            <a:lvl6pPr marL="1916750" indent="0">
              <a:buNone/>
              <a:defRPr sz="1342" b="1"/>
            </a:lvl6pPr>
            <a:lvl7pPr marL="2300100" indent="0">
              <a:buNone/>
              <a:defRPr sz="1342" b="1"/>
            </a:lvl7pPr>
            <a:lvl8pPr marL="2683451" indent="0">
              <a:buNone/>
              <a:defRPr sz="1342" b="1"/>
            </a:lvl8pPr>
            <a:lvl9pPr marL="3066801" indent="0">
              <a:buNone/>
              <a:defRPr sz="1342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75647" y="2505075"/>
            <a:ext cx="4346319" cy="368458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26/03/2021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2854182"/>
      </p:ext>
    </p:extLst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26/03/2021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8741587"/>
      </p:ext>
    </p:extLst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26/03/2021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8029953"/>
      </p:ext>
    </p:extLst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197" y="457201"/>
            <a:ext cx="3297345" cy="1600200"/>
          </a:xfrm>
        </p:spPr>
        <p:txBody>
          <a:bodyPr anchor="b"/>
          <a:lstStyle>
            <a:lvl1pPr>
              <a:defRPr sz="268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6320" y="987426"/>
            <a:ext cx="5175647" cy="4873624"/>
          </a:xfrm>
        </p:spPr>
        <p:txBody>
          <a:bodyPr/>
          <a:lstStyle>
            <a:lvl1pPr>
              <a:defRPr sz="2683"/>
            </a:lvl1pPr>
            <a:lvl2pPr>
              <a:defRPr sz="2348"/>
            </a:lvl2pPr>
            <a:lvl3pPr>
              <a:defRPr sz="2012"/>
            </a:lvl3pPr>
            <a:lvl4pPr>
              <a:defRPr sz="1677"/>
            </a:lvl4pPr>
            <a:lvl5pPr>
              <a:defRPr sz="1677"/>
            </a:lvl5pPr>
            <a:lvl6pPr>
              <a:defRPr sz="1677"/>
            </a:lvl6pPr>
            <a:lvl7pPr>
              <a:defRPr sz="1677"/>
            </a:lvl7pPr>
            <a:lvl8pPr>
              <a:defRPr sz="1677"/>
            </a:lvl8pPr>
            <a:lvl9pPr>
              <a:defRPr sz="1677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4197" y="2057401"/>
            <a:ext cx="3297345" cy="3811588"/>
          </a:xfrm>
        </p:spPr>
        <p:txBody>
          <a:bodyPr/>
          <a:lstStyle>
            <a:lvl1pPr marL="0" indent="0">
              <a:buNone/>
              <a:defRPr sz="1342"/>
            </a:lvl1pPr>
            <a:lvl2pPr marL="383350" indent="0">
              <a:buNone/>
              <a:defRPr sz="1174"/>
            </a:lvl2pPr>
            <a:lvl3pPr marL="766701" indent="0">
              <a:buNone/>
              <a:defRPr sz="1006"/>
            </a:lvl3pPr>
            <a:lvl4pPr marL="1150051" indent="0">
              <a:buNone/>
              <a:defRPr sz="838"/>
            </a:lvl4pPr>
            <a:lvl5pPr marL="1533401" indent="0">
              <a:buNone/>
              <a:defRPr sz="838"/>
            </a:lvl5pPr>
            <a:lvl6pPr marL="1916750" indent="0">
              <a:buNone/>
              <a:defRPr sz="838"/>
            </a:lvl6pPr>
            <a:lvl7pPr marL="2300100" indent="0">
              <a:buNone/>
              <a:defRPr sz="838"/>
            </a:lvl7pPr>
            <a:lvl8pPr marL="2683451" indent="0">
              <a:buNone/>
              <a:defRPr sz="838"/>
            </a:lvl8pPr>
            <a:lvl9pPr marL="3066801" indent="0">
              <a:buNone/>
              <a:defRPr sz="83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26/03/2021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6279558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197" y="457201"/>
            <a:ext cx="3297345" cy="1600200"/>
          </a:xfrm>
        </p:spPr>
        <p:txBody>
          <a:bodyPr anchor="b"/>
          <a:lstStyle>
            <a:lvl1pPr>
              <a:defRPr sz="268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46320" y="987426"/>
            <a:ext cx="5175647" cy="4873624"/>
          </a:xfrm>
        </p:spPr>
        <p:txBody>
          <a:bodyPr anchor="t"/>
          <a:lstStyle>
            <a:lvl1pPr marL="0" indent="0">
              <a:buNone/>
              <a:defRPr sz="2683"/>
            </a:lvl1pPr>
            <a:lvl2pPr marL="383350" indent="0">
              <a:buNone/>
              <a:defRPr sz="2348"/>
            </a:lvl2pPr>
            <a:lvl3pPr marL="766701" indent="0">
              <a:buNone/>
              <a:defRPr sz="2012"/>
            </a:lvl3pPr>
            <a:lvl4pPr marL="1150051" indent="0">
              <a:buNone/>
              <a:defRPr sz="1677"/>
            </a:lvl4pPr>
            <a:lvl5pPr marL="1533401" indent="0">
              <a:buNone/>
              <a:defRPr sz="1677"/>
            </a:lvl5pPr>
            <a:lvl6pPr marL="1916750" indent="0">
              <a:buNone/>
              <a:defRPr sz="1677"/>
            </a:lvl6pPr>
            <a:lvl7pPr marL="2300100" indent="0">
              <a:buNone/>
              <a:defRPr sz="1677"/>
            </a:lvl7pPr>
            <a:lvl8pPr marL="2683451" indent="0">
              <a:buNone/>
              <a:defRPr sz="1677"/>
            </a:lvl8pPr>
            <a:lvl9pPr marL="3066801" indent="0">
              <a:buNone/>
              <a:defRPr sz="1677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4197" y="2057401"/>
            <a:ext cx="3297345" cy="3811588"/>
          </a:xfrm>
        </p:spPr>
        <p:txBody>
          <a:bodyPr/>
          <a:lstStyle>
            <a:lvl1pPr marL="0" indent="0">
              <a:buNone/>
              <a:defRPr sz="1342"/>
            </a:lvl1pPr>
            <a:lvl2pPr marL="383350" indent="0">
              <a:buNone/>
              <a:defRPr sz="1174"/>
            </a:lvl2pPr>
            <a:lvl3pPr marL="766701" indent="0">
              <a:buNone/>
              <a:defRPr sz="1006"/>
            </a:lvl3pPr>
            <a:lvl4pPr marL="1150051" indent="0">
              <a:buNone/>
              <a:defRPr sz="838"/>
            </a:lvl4pPr>
            <a:lvl5pPr marL="1533401" indent="0">
              <a:buNone/>
              <a:defRPr sz="838"/>
            </a:lvl5pPr>
            <a:lvl6pPr marL="1916750" indent="0">
              <a:buNone/>
              <a:defRPr sz="838"/>
            </a:lvl6pPr>
            <a:lvl7pPr marL="2300100" indent="0">
              <a:buNone/>
              <a:defRPr sz="838"/>
            </a:lvl7pPr>
            <a:lvl8pPr marL="2683451" indent="0">
              <a:buNone/>
              <a:defRPr sz="838"/>
            </a:lvl8pPr>
            <a:lvl9pPr marL="3066801" indent="0">
              <a:buNone/>
              <a:defRPr sz="83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26/03/2021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4384797"/>
      </p:ext>
    </p:extLst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4436260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olo e contenuto">
    <p:bg>
      <p:bgPr>
        <a:gradFill>
          <a:gsLst>
            <a:gs pos="23000">
              <a:schemeClr val="bg1">
                <a:lumMod val="99000"/>
              </a:schemeClr>
            </a:gs>
            <a:gs pos="100000">
              <a:srgbClr val="00B0F0">
                <a:alpha val="9000"/>
              </a:srgbClr>
            </a:gs>
          </a:gsLst>
          <a:lin ang="159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-2569" y="0"/>
            <a:ext cx="10223500" cy="10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 dirty="0">
              <a:ln>
                <a:noFill/>
              </a:ln>
              <a:noFill/>
            </a:endParaRPr>
          </a:p>
        </p:txBody>
      </p:sp>
      <p:sp>
        <p:nvSpPr>
          <p:cNvPr id="9" name="Figura a mano libera 8"/>
          <p:cNvSpPr/>
          <p:nvPr userDrawn="1"/>
        </p:nvSpPr>
        <p:spPr>
          <a:xfrm>
            <a:off x="0" y="4797152"/>
            <a:ext cx="10223500" cy="2060848"/>
          </a:xfrm>
          <a:custGeom>
            <a:avLst/>
            <a:gdLst>
              <a:gd name="connsiteX0" fmla="*/ 0 w 9144000"/>
              <a:gd name="connsiteY0" fmla="*/ 0 h 3214686"/>
              <a:gd name="connsiteX1" fmla="*/ 9144000 w 9144000"/>
              <a:gd name="connsiteY1" fmla="*/ 0 h 3214686"/>
              <a:gd name="connsiteX2" fmla="*/ 9144000 w 9144000"/>
              <a:gd name="connsiteY2" fmla="*/ 3214686 h 3214686"/>
              <a:gd name="connsiteX3" fmla="*/ 0 w 9144000"/>
              <a:gd name="connsiteY3" fmla="*/ 3214686 h 3214686"/>
              <a:gd name="connsiteX4" fmla="*/ 0 w 9144000"/>
              <a:gd name="connsiteY4" fmla="*/ 0 h 3214686"/>
              <a:gd name="connsiteX0" fmla="*/ 0 w 9144000"/>
              <a:gd name="connsiteY0" fmla="*/ 0 h 3214686"/>
              <a:gd name="connsiteX1" fmla="*/ 3214678 w 9144000"/>
              <a:gd name="connsiteY1" fmla="*/ 928694 h 3214686"/>
              <a:gd name="connsiteX2" fmla="*/ 9144000 w 9144000"/>
              <a:gd name="connsiteY2" fmla="*/ 0 h 3214686"/>
              <a:gd name="connsiteX3" fmla="*/ 9144000 w 9144000"/>
              <a:gd name="connsiteY3" fmla="*/ 3214686 h 3214686"/>
              <a:gd name="connsiteX4" fmla="*/ 0 w 9144000"/>
              <a:gd name="connsiteY4" fmla="*/ 3214686 h 3214686"/>
              <a:gd name="connsiteX5" fmla="*/ 0 w 9144000"/>
              <a:gd name="connsiteY5" fmla="*/ 0 h 3214686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9144000 w 9144000"/>
              <a:gd name="connsiteY3" fmla="*/ 583049 h 3797735"/>
              <a:gd name="connsiteX4" fmla="*/ 9144000 w 9144000"/>
              <a:gd name="connsiteY4" fmla="*/ 3797735 h 3797735"/>
              <a:gd name="connsiteX5" fmla="*/ 0 w 9144000"/>
              <a:gd name="connsiteY5" fmla="*/ 3797735 h 3797735"/>
              <a:gd name="connsiteX6" fmla="*/ 0 w 9144000"/>
              <a:gd name="connsiteY6" fmla="*/ 583049 h 3797735"/>
              <a:gd name="connsiteX0" fmla="*/ 0 w 9358346"/>
              <a:gd name="connsiteY0" fmla="*/ 583049 h 3797735"/>
              <a:gd name="connsiteX1" fmla="*/ 3214678 w 9358346"/>
              <a:gd name="connsiteY1" fmla="*/ 1511743 h 3797735"/>
              <a:gd name="connsiteX2" fmla="*/ 6945745 w 9358346"/>
              <a:gd name="connsiteY2" fmla="*/ 0 h 3797735"/>
              <a:gd name="connsiteX3" fmla="*/ 9358346 w 9358346"/>
              <a:gd name="connsiteY3" fmla="*/ 1154554 h 3797735"/>
              <a:gd name="connsiteX4" fmla="*/ 9144000 w 9358346"/>
              <a:gd name="connsiteY4" fmla="*/ 3797735 h 3797735"/>
              <a:gd name="connsiteX5" fmla="*/ 0 w 9358346"/>
              <a:gd name="connsiteY5" fmla="*/ 3797735 h 3797735"/>
              <a:gd name="connsiteX6" fmla="*/ 0 w 9358346"/>
              <a:gd name="connsiteY6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9144000 w 9144000"/>
              <a:gd name="connsiteY3" fmla="*/ 1083116 h 3797735"/>
              <a:gd name="connsiteX4" fmla="*/ 9144000 w 9144000"/>
              <a:gd name="connsiteY4" fmla="*/ 3797735 h 3797735"/>
              <a:gd name="connsiteX5" fmla="*/ 0 w 9144000"/>
              <a:gd name="connsiteY5" fmla="*/ 3797735 h 3797735"/>
              <a:gd name="connsiteX6" fmla="*/ 0 w 9144000"/>
              <a:gd name="connsiteY6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8146473 w 9144000"/>
              <a:gd name="connsiteY3" fmla="*/ 240146 h 3797735"/>
              <a:gd name="connsiteX4" fmla="*/ 9144000 w 9144000"/>
              <a:gd name="connsiteY4" fmla="*/ 1083116 h 3797735"/>
              <a:gd name="connsiteX5" fmla="*/ 9144000 w 9144000"/>
              <a:gd name="connsiteY5" fmla="*/ 3797735 h 3797735"/>
              <a:gd name="connsiteX6" fmla="*/ 0 w 9144000"/>
              <a:gd name="connsiteY6" fmla="*/ 3797735 h 3797735"/>
              <a:gd name="connsiteX7" fmla="*/ 0 w 9144000"/>
              <a:gd name="connsiteY7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8146473 w 9144000"/>
              <a:gd name="connsiteY3" fmla="*/ 240146 h 3797735"/>
              <a:gd name="connsiteX4" fmla="*/ 9144000 w 9144000"/>
              <a:gd name="connsiteY4" fmla="*/ 1083116 h 3797735"/>
              <a:gd name="connsiteX5" fmla="*/ 9144000 w 9144000"/>
              <a:gd name="connsiteY5" fmla="*/ 3797735 h 3797735"/>
              <a:gd name="connsiteX6" fmla="*/ 0 w 9144000"/>
              <a:gd name="connsiteY6" fmla="*/ 3797735 h 3797735"/>
              <a:gd name="connsiteX7" fmla="*/ 0 w 9144000"/>
              <a:gd name="connsiteY7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5763491 w 9144000"/>
              <a:gd name="connsiteY2" fmla="*/ 951346 h 3797735"/>
              <a:gd name="connsiteX3" fmla="*/ 6945745 w 9144000"/>
              <a:gd name="connsiteY3" fmla="*/ 0 h 3797735"/>
              <a:gd name="connsiteX4" fmla="*/ 8146473 w 9144000"/>
              <a:gd name="connsiteY4" fmla="*/ 240146 h 3797735"/>
              <a:gd name="connsiteX5" fmla="*/ 9144000 w 9144000"/>
              <a:gd name="connsiteY5" fmla="*/ 1083116 h 3797735"/>
              <a:gd name="connsiteX6" fmla="*/ 9144000 w 9144000"/>
              <a:gd name="connsiteY6" fmla="*/ 3797735 h 3797735"/>
              <a:gd name="connsiteX7" fmla="*/ 0 w 9144000"/>
              <a:gd name="connsiteY7" fmla="*/ 3797735 h 3797735"/>
              <a:gd name="connsiteX8" fmla="*/ 0 w 9144000"/>
              <a:gd name="connsiteY8" fmla="*/ 583049 h 3797735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358082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286776 w 9144000"/>
              <a:gd name="connsiteY5" fmla="*/ 610277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813044 h 4027730"/>
              <a:gd name="connsiteX1" fmla="*/ 3214678 w 9144000"/>
              <a:gd name="connsiteY1" fmla="*/ 1741738 h 4027730"/>
              <a:gd name="connsiteX2" fmla="*/ 5763491 w 9144000"/>
              <a:gd name="connsiteY2" fmla="*/ 1181341 h 4027730"/>
              <a:gd name="connsiteX3" fmla="*/ 6929454 w 9144000"/>
              <a:gd name="connsiteY3" fmla="*/ 98665 h 4027730"/>
              <a:gd name="connsiteX4" fmla="*/ 7572396 w 9144000"/>
              <a:gd name="connsiteY4" fmla="*/ 1098797 h 4027730"/>
              <a:gd name="connsiteX5" fmla="*/ 8286776 w 9144000"/>
              <a:gd name="connsiteY5" fmla="*/ 741607 h 4027730"/>
              <a:gd name="connsiteX6" fmla="*/ 9144000 w 9144000"/>
              <a:gd name="connsiteY6" fmla="*/ 1313111 h 4027730"/>
              <a:gd name="connsiteX7" fmla="*/ 9144000 w 9144000"/>
              <a:gd name="connsiteY7" fmla="*/ 4027730 h 4027730"/>
              <a:gd name="connsiteX8" fmla="*/ 0 w 9144000"/>
              <a:gd name="connsiteY8" fmla="*/ 4027730 h 4027730"/>
              <a:gd name="connsiteX9" fmla="*/ 0 w 9144000"/>
              <a:gd name="connsiteY9" fmla="*/ 813044 h 4027730"/>
              <a:gd name="connsiteX0" fmla="*/ 0 w 9144000"/>
              <a:gd name="connsiteY0" fmla="*/ 714379 h 3929065"/>
              <a:gd name="connsiteX1" fmla="*/ 3214678 w 9144000"/>
              <a:gd name="connsiteY1" fmla="*/ 1643073 h 3929065"/>
              <a:gd name="connsiteX2" fmla="*/ 5763491 w 9144000"/>
              <a:gd name="connsiteY2" fmla="*/ 1082676 h 3929065"/>
              <a:gd name="connsiteX3" fmla="*/ 6929454 w 9144000"/>
              <a:gd name="connsiteY3" fmla="*/ 0 h 3929065"/>
              <a:gd name="connsiteX4" fmla="*/ 7572396 w 9144000"/>
              <a:gd name="connsiteY4" fmla="*/ 1000132 h 3929065"/>
              <a:gd name="connsiteX5" fmla="*/ 8286776 w 9144000"/>
              <a:gd name="connsiteY5" fmla="*/ 642942 h 3929065"/>
              <a:gd name="connsiteX6" fmla="*/ 9144000 w 9144000"/>
              <a:gd name="connsiteY6" fmla="*/ 1214446 h 3929065"/>
              <a:gd name="connsiteX7" fmla="*/ 9144000 w 9144000"/>
              <a:gd name="connsiteY7" fmla="*/ 3929065 h 3929065"/>
              <a:gd name="connsiteX8" fmla="*/ 0 w 9144000"/>
              <a:gd name="connsiteY8" fmla="*/ 3929065 h 3929065"/>
              <a:gd name="connsiteX9" fmla="*/ 0 w 9144000"/>
              <a:gd name="connsiteY9" fmla="*/ 714379 h 3929065"/>
              <a:gd name="connsiteX0" fmla="*/ 0 w 9144000"/>
              <a:gd name="connsiteY0" fmla="*/ 714379 h 3929065"/>
              <a:gd name="connsiteX1" fmla="*/ 1214414 w 9144000"/>
              <a:gd name="connsiteY1" fmla="*/ 1000132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714379 h 3929065"/>
              <a:gd name="connsiteX0" fmla="*/ 0 w 9144000"/>
              <a:gd name="connsiteY0" fmla="*/ 1500198 h 3929065"/>
              <a:gd name="connsiteX1" fmla="*/ 1214414 w 9144000"/>
              <a:gd name="connsiteY1" fmla="*/ 1000132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1500198 h 3929065"/>
              <a:gd name="connsiteX0" fmla="*/ 0 w 9144000"/>
              <a:gd name="connsiteY0" fmla="*/ 1500198 h 3929065"/>
              <a:gd name="connsiteX1" fmla="*/ 1285852 w 9144000"/>
              <a:gd name="connsiteY1" fmla="*/ 1285884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1500198 h 3929065"/>
              <a:gd name="connsiteX0" fmla="*/ 0 w 9144000"/>
              <a:gd name="connsiteY0" fmla="*/ 1500198 h 3929065"/>
              <a:gd name="connsiteX1" fmla="*/ 1285852 w 9144000"/>
              <a:gd name="connsiteY1" fmla="*/ 1285884 h 3929065"/>
              <a:gd name="connsiteX2" fmla="*/ 3214678 w 9144000"/>
              <a:gd name="connsiteY2" fmla="*/ 1643073 h 3929065"/>
              <a:gd name="connsiteX3" fmla="*/ 4857752 w 9144000"/>
              <a:gd name="connsiteY3" fmla="*/ 1428760 h 3929065"/>
              <a:gd name="connsiteX4" fmla="*/ 5763491 w 9144000"/>
              <a:gd name="connsiteY4" fmla="*/ 1082676 h 3929065"/>
              <a:gd name="connsiteX5" fmla="*/ 6929454 w 9144000"/>
              <a:gd name="connsiteY5" fmla="*/ 0 h 3929065"/>
              <a:gd name="connsiteX6" fmla="*/ 7572396 w 9144000"/>
              <a:gd name="connsiteY6" fmla="*/ 1000132 h 3929065"/>
              <a:gd name="connsiteX7" fmla="*/ 8286776 w 9144000"/>
              <a:gd name="connsiteY7" fmla="*/ 642942 h 3929065"/>
              <a:gd name="connsiteX8" fmla="*/ 9144000 w 9144000"/>
              <a:gd name="connsiteY8" fmla="*/ 1214446 h 3929065"/>
              <a:gd name="connsiteX9" fmla="*/ 9144000 w 9144000"/>
              <a:gd name="connsiteY9" fmla="*/ 3929065 h 3929065"/>
              <a:gd name="connsiteX10" fmla="*/ 0 w 9144000"/>
              <a:gd name="connsiteY10" fmla="*/ 3929065 h 3929065"/>
              <a:gd name="connsiteX11" fmla="*/ 0 w 9144000"/>
              <a:gd name="connsiteY11" fmla="*/ 1500198 h 3929065"/>
              <a:gd name="connsiteX0" fmla="*/ 0 w 9144000"/>
              <a:gd name="connsiteY0" fmla="*/ 1643074 h 4071941"/>
              <a:gd name="connsiteX1" fmla="*/ 1285852 w 9144000"/>
              <a:gd name="connsiteY1" fmla="*/ 1428760 h 4071941"/>
              <a:gd name="connsiteX2" fmla="*/ 3214678 w 9144000"/>
              <a:gd name="connsiteY2" fmla="*/ 1785949 h 4071941"/>
              <a:gd name="connsiteX3" fmla="*/ 4857752 w 9144000"/>
              <a:gd name="connsiteY3" fmla="*/ 1571636 h 4071941"/>
              <a:gd name="connsiteX4" fmla="*/ 5763491 w 9144000"/>
              <a:gd name="connsiteY4" fmla="*/ 1225552 h 4071941"/>
              <a:gd name="connsiteX5" fmla="*/ 6715140 w 9144000"/>
              <a:gd name="connsiteY5" fmla="*/ 0 h 4071941"/>
              <a:gd name="connsiteX6" fmla="*/ 7572396 w 9144000"/>
              <a:gd name="connsiteY6" fmla="*/ 1143008 h 4071941"/>
              <a:gd name="connsiteX7" fmla="*/ 8286776 w 9144000"/>
              <a:gd name="connsiteY7" fmla="*/ 785818 h 4071941"/>
              <a:gd name="connsiteX8" fmla="*/ 9144000 w 9144000"/>
              <a:gd name="connsiteY8" fmla="*/ 1357322 h 4071941"/>
              <a:gd name="connsiteX9" fmla="*/ 9144000 w 9144000"/>
              <a:gd name="connsiteY9" fmla="*/ 4071941 h 4071941"/>
              <a:gd name="connsiteX10" fmla="*/ 0 w 9144000"/>
              <a:gd name="connsiteY10" fmla="*/ 4071941 h 4071941"/>
              <a:gd name="connsiteX11" fmla="*/ 0 w 9144000"/>
              <a:gd name="connsiteY11" fmla="*/ 1643074 h 4071941"/>
              <a:gd name="connsiteX0" fmla="*/ 0 w 9144000"/>
              <a:gd name="connsiteY0" fmla="*/ 1143008 h 3571875"/>
              <a:gd name="connsiteX1" fmla="*/ 1285852 w 9144000"/>
              <a:gd name="connsiteY1" fmla="*/ 928694 h 3571875"/>
              <a:gd name="connsiteX2" fmla="*/ 3214678 w 9144000"/>
              <a:gd name="connsiteY2" fmla="*/ 1285883 h 3571875"/>
              <a:gd name="connsiteX3" fmla="*/ 4857752 w 9144000"/>
              <a:gd name="connsiteY3" fmla="*/ 1071570 h 3571875"/>
              <a:gd name="connsiteX4" fmla="*/ 5763491 w 9144000"/>
              <a:gd name="connsiteY4" fmla="*/ 725486 h 3571875"/>
              <a:gd name="connsiteX5" fmla="*/ 6786578 w 9144000"/>
              <a:gd name="connsiteY5" fmla="*/ 0 h 3571875"/>
              <a:gd name="connsiteX6" fmla="*/ 7572396 w 9144000"/>
              <a:gd name="connsiteY6" fmla="*/ 642942 h 3571875"/>
              <a:gd name="connsiteX7" fmla="*/ 8286776 w 9144000"/>
              <a:gd name="connsiteY7" fmla="*/ 285752 h 3571875"/>
              <a:gd name="connsiteX8" fmla="*/ 9144000 w 9144000"/>
              <a:gd name="connsiteY8" fmla="*/ 857256 h 3571875"/>
              <a:gd name="connsiteX9" fmla="*/ 9144000 w 9144000"/>
              <a:gd name="connsiteY9" fmla="*/ 3571875 h 3571875"/>
              <a:gd name="connsiteX10" fmla="*/ 0 w 9144000"/>
              <a:gd name="connsiteY10" fmla="*/ 3571875 h 3571875"/>
              <a:gd name="connsiteX11" fmla="*/ 0 w 9144000"/>
              <a:gd name="connsiteY11" fmla="*/ 1143008 h 3571875"/>
              <a:gd name="connsiteX0" fmla="*/ 0 w 9144000"/>
              <a:gd name="connsiteY0" fmla="*/ 1143008 h 3571875"/>
              <a:gd name="connsiteX1" fmla="*/ 1285852 w 9144000"/>
              <a:gd name="connsiteY1" fmla="*/ 928694 h 3571875"/>
              <a:gd name="connsiteX2" fmla="*/ 3214678 w 9144000"/>
              <a:gd name="connsiteY2" fmla="*/ 1285883 h 3571875"/>
              <a:gd name="connsiteX3" fmla="*/ 4857752 w 9144000"/>
              <a:gd name="connsiteY3" fmla="*/ 1071570 h 3571875"/>
              <a:gd name="connsiteX4" fmla="*/ 5763491 w 9144000"/>
              <a:gd name="connsiteY4" fmla="*/ 725486 h 3571875"/>
              <a:gd name="connsiteX5" fmla="*/ 6786578 w 9144000"/>
              <a:gd name="connsiteY5" fmla="*/ 0 h 3571875"/>
              <a:gd name="connsiteX6" fmla="*/ 7572396 w 9144000"/>
              <a:gd name="connsiteY6" fmla="*/ 642942 h 3571875"/>
              <a:gd name="connsiteX7" fmla="*/ 8429652 w 9144000"/>
              <a:gd name="connsiteY7" fmla="*/ 428628 h 3571875"/>
              <a:gd name="connsiteX8" fmla="*/ 9144000 w 9144000"/>
              <a:gd name="connsiteY8" fmla="*/ 857256 h 3571875"/>
              <a:gd name="connsiteX9" fmla="*/ 9144000 w 9144000"/>
              <a:gd name="connsiteY9" fmla="*/ 3571875 h 3571875"/>
              <a:gd name="connsiteX10" fmla="*/ 0 w 9144000"/>
              <a:gd name="connsiteY10" fmla="*/ 3571875 h 3571875"/>
              <a:gd name="connsiteX11" fmla="*/ 0 w 9144000"/>
              <a:gd name="connsiteY11" fmla="*/ 1143008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3571875">
                <a:moveTo>
                  <a:pt x="0" y="1143008"/>
                </a:moveTo>
                <a:lnTo>
                  <a:pt x="1285852" y="928694"/>
                </a:lnTo>
                <a:lnTo>
                  <a:pt x="3214678" y="1285883"/>
                </a:lnTo>
                <a:lnTo>
                  <a:pt x="4857752" y="1071570"/>
                </a:lnTo>
                <a:lnTo>
                  <a:pt x="5763491" y="725486"/>
                </a:lnTo>
                <a:lnTo>
                  <a:pt x="6786578" y="0"/>
                </a:lnTo>
                <a:cubicBezTo>
                  <a:pt x="6766145" y="36996"/>
                  <a:pt x="7417123" y="635669"/>
                  <a:pt x="7572396" y="642942"/>
                </a:cubicBezTo>
                <a:cubicBezTo>
                  <a:pt x="7554839" y="689158"/>
                  <a:pt x="8447043" y="453906"/>
                  <a:pt x="8429652" y="428628"/>
                </a:cubicBezTo>
                <a:lnTo>
                  <a:pt x="9144000" y="857256"/>
                </a:lnTo>
                <a:lnTo>
                  <a:pt x="9144000" y="3571875"/>
                </a:lnTo>
                <a:lnTo>
                  <a:pt x="0" y="3571875"/>
                </a:lnTo>
                <a:lnTo>
                  <a:pt x="0" y="1143008"/>
                </a:lnTo>
                <a:close/>
              </a:path>
            </a:pathLst>
          </a:custGeom>
          <a:gradFill flip="none" rotWithShape="1">
            <a:gsLst>
              <a:gs pos="2000">
                <a:srgbClr val="FFC000"/>
              </a:gs>
              <a:gs pos="12000">
                <a:srgbClr val="FFFF00"/>
              </a:gs>
              <a:gs pos="41000">
                <a:srgbClr val="C4D6EB">
                  <a:alpha val="61000"/>
                </a:srgbClr>
              </a:gs>
              <a:gs pos="100000">
                <a:srgbClr val="FFEBFA"/>
              </a:gs>
            </a:gsLst>
            <a:lin ang="16200000" scaled="0"/>
            <a:tileRect/>
          </a:gradFill>
          <a:ln>
            <a:noFill/>
          </a:ln>
          <a:effectLst>
            <a:glow rad="127000">
              <a:schemeClr val="bg1">
                <a:lumMod val="75000"/>
                <a:alpha val="5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203980"/>
            <a:ext cx="10223500" cy="511156"/>
          </a:xfrm>
          <a:solidFill>
            <a:srgbClr val="952B86"/>
          </a:solidFill>
        </p:spPr>
        <p:txBody>
          <a:bodyPr>
            <a:noAutofit/>
          </a:bodyPr>
          <a:lstStyle>
            <a:lvl1pPr>
              <a:defRPr sz="3600" b="1" cap="none" spc="50" baseline="0">
                <a:ln w="635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/>
                <a:latin typeface="ZapfHumnst Ult BT" panose="020B0805050508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791270" y="620688"/>
            <a:ext cx="9192655" cy="5951584"/>
          </a:xfrm>
        </p:spPr>
        <p:txBody>
          <a:bodyPr/>
          <a:lstStyle>
            <a:lvl1pPr marL="1588" indent="-1588">
              <a:lnSpc>
                <a:spcPts val="2599"/>
              </a:lnSpc>
              <a:buNone/>
              <a:defRPr sz="2400" b="1">
                <a:solidFill>
                  <a:schemeClr val="tx2">
                    <a:lumMod val="75000"/>
                  </a:schemeClr>
                </a:solidFill>
                <a:latin typeface="Verdana" pitchFamily="34" charset="0"/>
              </a:defRPr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4"/>
            <a:r>
              <a:rPr lang="it-IT" dirty="0"/>
              <a:t>Quinto livello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</p:txBody>
      </p:sp>
    </p:spTree>
    <p:extLst>
      <p:ext uri="{BB962C8B-B14F-4D97-AF65-F5344CB8AC3E}">
        <p14:creationId xmlns:p14="http://schemas.microsoft.com/office/powerpoint/2010/main" val="1414392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 animBg="1"/>
      <p:bldP spid="3" grpId="0" uiExpand="1" build="p">
        <p:tmplLst>
          <p:tmpl lvl="1">
            <p:tnLst>
              <p:par>
                <p:cTn presetID="2" presetClass="entr" presetSubtype="12" fill="hold" nodeType="withEffect">
                  <p:stCondLst>
                    <p:cond delay="1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1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1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1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1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6192" y="365126"/>
            <a:ext cx="2204442" cy="581183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2866" y="365126"/>
            <a:ext cx="6485532" cy="581183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9502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igura a mano libera 8"/>
          <p:cNvSpPr/>
          <p:nvPr userDrawn="1"/>
        </p:nvSpPr>
        <p:spPr>
          <a:xfrm>
            <a:off x="0" y="3286124"/>
            <a:ext cx="10223500" cy="3571876"/>
          </a:xfrm>
          <a:custGeom>
            <a:avLst/>
            <a:gdLst>
              <a:gd name="connsiteX0" fmla="*/ 0 w 9144000"/>
              <a:gd name="connsiteY0" fmla="*/ 0 h 3214686"/>
              <a:gd name="connsiteX1" fmla="*/ 9144000 w 9144000"/>
              <a:gd name="connsiteY1" fmla="*/ 0 h 3214686"/>
              <a:gd name="connsiteX2" fmla="*/ 9144000 w 9144000"/>
              <a:gd name="connsiteY2" fmla="*/ 3214686 h 3214686"/>
              <a:gd name="connsiteX3" fmla="*/ 0 w 9144000"/>
              <a:gd name="connsiteY3" fmla="*/ 3214686 h 3214686"/>
              <a:gd name="connsiteX4" fmla="*/ 0 w 9144000"/>
              <a:gd name="connsiteY4" fmla="*/ 0 h 3214686"/>
              <a:gd name="connsiteX0" fmla="*/ 0 w 9144000"/>
              <a:gd name="connsiteY0" fmla="*/ 0 h 3214686"/>
              <a:gd name="connsiteX1" fmla="*/ 3214678 w 9144000"/>
              <a:gd name="connsiteY1" fmla="*/ 928694 h 3214686"/>
              <a:gd name="connsiteX2" fmla="*/ 9144000 w 9144000"/>
              <a:gd name="connsiteY2" fmla="*/ 0 h 3214686"/>
              <a:gd name="connsiteX3" fmla="*/ 9144000 w 9144000"/>
              <a:gd name="connsiteY3" fmla="*/ 3214686 h 3214686"/>
              <a:gd name="connsiteX4" fmla="*/ 0 w 9144000"/>
              <a:gd name="connsiteY4" fmla="*/ 3214686 h 3214686"/>
              <a:gd name="connsiteX5" fmla="*/ 0 w 9144000"/>
              <a:gd name="connsiteY5" fmla="*/ 0 h 3214686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9144000 w 9144000"/>
              <a:gd name="connsiteY3" fmla="*/ 583049 h 3797735"/>
              <a:gd name="connsiteX4" fmla="*/ 9144000 w 9144000"/>
              <a:gd name="connsiteY4" fmla="*/ 3797735 h 3797735"/>
              <a:gd name="connsiteX5" fmla="*/ 0 w 9144000"/>
              <a:gd name="connsiteY5" fmla="*/ 3797735 h 3797735"/>
              <a:gd name="connsiteX6" fmla="*/ 0 w 9144000"/>
              <a:gd name="connsiteY6" fmla="*/ 583049 h 3797735"/>
              <a:gd name="connsiteX0" fmla="*/ 0 w 9358346"/>
              <a:gd name="connsiteY0" fmla="*/ 583049 h 3797735"/>
              <a:gd name="connsiteX1" fmla="*/ 3214678 w 9358346"/>
              <a:gd name="connsiteY1" fmla="*/ 1511743 h 3797735"/>
              <a:gd name="connsiteX2" fmla="*/ 6945745 w 9358346"/>
              <a:gd name="connsiteY2" fmla="*/ 0 h 3797735"/>
              <a:gd name="connsiteX3" fmla="*/ 9358346 w 9358346"/>
              <a:gd name="connsiteY3" fmla="*/ 1154554 h 3797735"/>
              <a:gd name="connsiteX4" fmla="*/ 9144000 w 9358346"/>
              <a:gd name="connsiteY4" fmla="*/ 3797735 h 3797735"/>
              <a:gd name="connsiteX5" fmla="*/ 0 w 9358346"/>
              <a:gd name="connsiteY5" fmla="*/ 3797735 h 3797735"/>
              <a:gd name="connsiteX6" fmla="*/ 0 w 9358346"/>
              <a:gd name="connsiteY6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9144000 w 9144000"/>
              <a:gd name="connsiteY3" fmla="*/ 1083116 h 3797735"/>
              <a:gd name="connsiteX4" fmla="*/ 9144000 w 9144000"/>
              <a:gd name="connsiteY4" fmla="*/ 3797735 h 3797735"/>
              <a:gd name="connsiteX5" fmla="*/ 0 w 9144000"/>
              <a:gd name="connsiteY5" fmla="*/ 3797735 h 3797735"/>
              <a:gd name="connsiteX6" fmla="*/ 0 w 9144000"/>
              <a:gd name="connsiteY6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8146473 w 9144000"/>
              <a:gd name="connsiteY3" fmla="*/ 240146 h 3797735"/>
              <a:gd name="connsiteX4" fmla="*/ 9144000 w 9144000"/>
              <a:gd name="connsiteY4" fmla="*/ 1083116 h 3797735"/>
              <a:gd name="connsiteX5" fmla="*/ 9144000 w 9144000"/>
              <a:gd name="connsiteY5" fmla="*/ 3797735 h 3797735"/>
              <a:gd name="connsiteX6" fmla="*/ 0 w 9144000"/>
              <a:gd name="connsiteY6" fmla="*/ 3797735 h 3797735"/>
              <a:gd name="connsiteX7" fmla="*/ 0 w 9144000"/>
              <a:gd name="connsiteY7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8146473 w 9144000"/>
              <a:gd name="connsiteY3" fmla="*/ 240146 h 3797735"/>
              <a:gd name="connsiteX4" fmla="*/ 9144000 w 9144000"/>
              <a:gd name="connsiteY4" fmla="*/ 1083116 h 3797735"/>
              <a:gd name="connsiteX5" fmla="*/ 9144000 w 9144000"/>
              <a:gd name="connsiteY5" fmla="*/ 3797735 h 3797735"/>
              <a:gd name="connsiteX6" fmla="*/ 0 w 9144000"/>
              <a:gd name="connsiteY6" fmla="*/ 3797735 h 3797735"/>
              <a:gd name="connsiteX7" fmla="*/ 0 w 9144000"/>
              <a:gd name="connsiteY7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5763491 w 9144000"/>
              <a:gd name="connsiteY2" fmla="*/ 951346 h 3797735"/>
              <a:gd name="connsiteX3" fmla="*/ 6945745 w 9144000"/>
              <a:gd name="connsiteY3" fmla="*/ 0 h 3797735"/>
              <a:gd name="connsiteX4" fmla="*/ 8146473 w 9144000"/>
              <a:gd name="connsiteY4" fmla="*/ 240146 h 3797735"/>
              <a:gd name="connsiteX5" fmla="*/ 9144000 w 9144000"/>
              <a:gd name="connsiteY5" fmla="*/ 1083116 h 3797735"/>
              <a:gd name="connsiteX6" fmla="*/ 9144000 w 9144000"/>
              <a:gd name="connsiteY6" fmla="*/ 3797735 h 3797735"/>
              <a:gd name="connsiteX7" fmla="*/ 0 w 9144000"/>
              <a:gd name="connsiteY7" fmla="*/ 3797735 h 3797735"/>
              <a:gd name="connsiteX8" fmla="*/ 0 w 9144000"/>
              <a:gd name="connsiteY8" fmla="*/ 583049 h 3797735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358082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286776 w 9144000"/>
              <a:gd name="connsiteY5" fmla="*/ 610277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813044 h 4027730"/>
              <a:gd name="connsiteX1" fmla="*/ 3214678 w 9144000"/>
              <a:gd name="connsiteY1" fmla="*/ 1741738 h 4027730"/>
              <a:gd name="connsiteX2" fmla="*/ 5763491 w 9144000"/>
              <a:gd name="connsiteY2" fmla="*/ 1181341 h 4027730"/>
              <a:gd name="connsiteX3" fmla="*/ 6929454 w 9144000"/>
              <a:gd name="connsiteY3" fmla="*/ 98665 h 4027730"/>
              <a:gd name="connsiteX4" fmla="*/ 7572396 w 9144000"/>
              <a:gd name="connsiteY4" fmla="*/ 1098797 h 4027730"/>
              <a:gd name="connsiteX5" fmla="*/ 8286776 w 9144000"/>
              <a:gd name="connsiteY5" fmla="*/ 741607 h 4027730"/>
              <a:gd name="connsiteX6" fmla="*/ 9144000 w 9144000"/>
              <a:gd name="connsiteY6" fmla="*/ 1313111 h 4027730"/>
              <a:gd name="connsiteX7" fmla="*/ 9144000 w 9144000"/>
              <a:gd name="connsiteY7" fmla="*/ 4027730 h 4027730"/>
              <a:gd name="connsiteX8" fmla="*/ 0 w 9144000"/>
              <a:gd name="connsiteY8" fmla="*/ 4027730 h 4027730"/>
              <a:gd name="connsiteX9" fmla="*/ 0 w 9144000"/>
              <a:gd name="connsiteY9" fmla="*/ 813044 h 4027730"/>
              <a:gd name="connsiteX0" fmla="*/ 0 w 9144000"/>
              <a:gd name="connsiteY0" fmla="*/ 714379 h 3929065"/>
              <a:gd name="connsiteX1" fmla="*/ 3214678 w 9144000"/>
              <a:gd name="connsiteY1" fmla="*/ 1643073 h 3929065"/>
              <a:gd name="connsiteX2" fmla="*/ 5763491 w 9144000"/>
              <a:gd name="connsiteY2" fmla="*/ 1082676 h 3929065"/>
              <a:gd name="connsiteX3" fmla="*/ 6929454 w 9144000"/>
              <a:gd name="connsiteY3" fmla="*/ 0 h 3929065"/>
              <a:gd name="connsiteX4" fmla="*/ 7572396 w 9144000"/>
              <a:gd name="connsiteY4" fmla="*/ 1000132 h 3929065"/>
              <a:gd name="connsiteX5" fmla="*/ 8286776 w 9144000"/>
              <a:gd name="connsiteY5" fmla="*/ 642942 h 3929065"/>
              <a:gd name="connsiteX6" fmla="*/ 9144000 w 9144000"/>
              <a:gd name="connsiteY6" fmla="*/ 1214446 h 3929065"/>
              <a:gd name="connsiteX7" fmla="*/ 9144000 w 9144000"/>
              <a:gd name="connsiteY7" fmla="*/ 3929065 h 3929065"/>
              <a:gd name="connsiteX8" fmla="*/ 0 w 9144000"/>
              <a:gd name="connsiteY8" fmla="*/ 3929065 h 3929065"/>
              <a:gd name="connsiteX9" fmla="*/ 0 w 9144000"/>
              <a:gd name="connsiteY9" fmla="*/ 714379 h 3929065"/>
              <a:gd name="connsiteX0" fmla="*/ 0 w 9144000"/>
              <a:gd name="connsiteY0" fmla="*/ 714379 h 3929065"/>
              <a:gd name="connsiteX1" fmla="*/ 1214414 w 9144000"/>
              <a:gd name="connsiteY1" fmla="*/ 1000132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714379 h 3929065"/>
              <a:gd name="connsiteX0" fmla="*/ 0 w 9144000"/>
              <a:gd name="connsiteY0" fmla="*/ 1500198 h 3929065"/>
              <a:gd name="connsiteX1" fmla="*/ 1214414 w 9144000"/>
              <a:gd name="connsiteY1" fmla="*/ 1000132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1500198 h 3929065"/>
              <a:gd name="connsiteX0" fmla="*/ 0 w 9144000"/>
              <a:gd name="connsiteY0" fmla="*/ 1500198 h 3929065"/>
              <a:gd name="connsiteX1" fmla="*/ 1285852 w 9144000"/>
              <a:gd name="connsiteY1" fmla="*/ 1285884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1500198 h 3929065"/>
              <a:gd name="connsiteX0" fmla="*/ 0 w 9144000"/>
              <a:gd name="connsiteY0" fmla="*/ 1500198 h 3929065"/>
              <a:gd name="connsiteX1" fmla="*/ 1285852 w 9144000"/>
              <a:gd name="connsiteY1" fmla="*/ 1285884 h 3929065"/>
              <a:gd name="connsiteX2" fmla="*/ 3214678 w 9144000"/>
              <a:gd name="connsiteY2" fmla="*/ 1643073 h 3929065"/>
              <a:gd name="connsiteX3" fmla="*/ 4857752 w 9144000"/>
              <a:gd name="connsiteY3" fmla="*/ 1428760 h 3929065"/>
              <a:gd name="connsiteX4" fmla="*/ 5763491 w 9144000"/>
              <a:gd name="connsiteY4" fmla="*/ 1082676 h 3929065"/>
              <a:gd name="connsiteX5" fmla="*/ 6929454 w 9144000"/>
              <a:gd name="connsiteY5" fmla="*/ 0 h 3929065"/>
              <a:gd name="connsiteX6" fmla="*/ 7572396 w 9144000"/>
              <a:gd name="connsiteY6" fmla="*/ 1000132 h 3929065"/>
              <a:gd name="connsiteX7" fmla="*/ 8286776 w 9144000"/>
              <a:gd name="connsiteY7" fmla="*/ 642942 h 3929065"/>
              <a:gd name="connsiteX8" fmla="*/ 9144000 w 9144000"/>
              <a:gd name="connsiteY8" fmla="*/ 1214446 h 3929065"/>
              <a:gd name="connsiteX9" fmla="*/ 9144000 w 9144000"/>
              <a:gd name="connsiteY9" fmla="*/ 3929065 h 3929065"/>
              <a:gd name="connsiteX10" fmla="*/ 0 w 9144000"/>
              <a:gd name="connsiteY10" fmla="*/ 3929065 h 3929065"/>
              <a:gd name="connsiteX11" fmla="*/ 0 w 9144000"/>
              <a:gd name="connsiteY11" fmla="*/ 1500198 h 3929065"/>
              <a:gd name="connsiteX0" fmla="*/ 0 w 9144000"/>
              <a:gd name="connsiteY0" fmla="*/ 1643074 h 4071941"/>
              <a:gd name="connsiteX1" fmla="*/ 1285852 w 9144000"/>
              <a:gd name="connsiteY1" fmla="*/ 1428760 h 4071941"/>
              <a:gd name="connsiteX2" fmla="*/ 3214678 w 9144000"/>
              <a:gd name="connsiteY2" fmla="*/ 1785949 h 4071941"/>
              <a:gd name="connsiteX3" fmla="*/ 4857752 w 9144000"/>
              <a:gd name="connsiteY3" fmla="*/ 1571636 h 4071941"/>
              <a:gd name="connsiteX4" fmla="*/ 5763491 w 9144000"/>
              <a:gd name="connsiteY4" fmla="*/ 1225552 h 4071941"/>
              <a:gd name="connsiteX5" fmla="*/ 6715140 w 9144000"/>
              <a:gd name="connsiteY5" fmla="*/ 0 h 4071941"/>
              <a:gd name="connsiteX6" fmla="*/ 7572396 w 9144000"/>
              <a:gd name="connsiteY6" fmla="*/ 1143008 h 4071941"/>
              <a:gd name="connsiteX7" fmla="*/ 8286776 w 9144000"/>
              <a:gd name="connsiteY7" fmla="*/ 785818 h 4071941"/>
              <a:gd name="connsiteX8" fmla="*/ 9144000 w 9144000"/>
              <a:gd name="connsiteY8" fmla="*/ 1357322 h 4071941"/>
              <a:gd name="connsiteX9" fmla="*/ 9144000 w 9144000"/>
              <a:gd name="connsiteY9" fmla="*/ 4071941 h 4071941"/>
              <a:gd name="connsiteX10" fmla="*/ 0 w 9144000"/>
              <a:gd name="connsiteY10" fmla="*/ 4071941 h 4071941"/>
              <a:gd name="connsiteX11" fmla="*/ 0 w 9144000"/>
              <a:gd name="connsiteY11" fmla="*/ 1643074 h 4071941"/>
              <a:gd name="connsiteX0" fmla="*/ 0 w 9144000"/>
              <a:gd name="connsiteY0" fmla="*/ 1143008 h 3571875"/>
              <a:gd name="connsiteX1" fmla="*/ 1285852 w 9144000"/>
              <a:gd name="connsiteY1" fmla="*/ 928694 h 3571875"/>
              <a:gd name="connsiteX2" fmla="*/ 3214678 w 9144000"/>
              <a:gd name="connsiteY2" fmla="*/ 1285883 h 3571875"/>
              <a:gd name="connsiteX3" fmla="*/ 4857752 w 9144000"/>
              <a:gd name="connsiteY3" fmla="*/ 1071570 h 3571875"/>
              <a:gd name="connsiteX4" fmla="*/ 5763491 w 9144000"/>
              <a:gd name="connsiteY4" fmla="*/ 725486 h 3571875"/>
              <a:gd name="connsiteX5" fmla="*/ 6786578 w 9144000"/>
              <a:gd name="connsiteY5" fmla="*/ 0 h 3571875"/>
              <a:gd name="connsiteX6" fmla="*/ 7572396 w 9144000"/>
              <a:gd name="connsiteY6" fmla="*/ 642942 h 3571875"/>
              <a:gd name="connsiteX7" fmla="*/ 8286776 w 9144000"/>
              <a:gd name="connsiteY7" fmla="*/ 285752 h 3571875"/>
              <a:gd name="connsiteX8" fmla="*/ 9144000 w 9144000"/>
              <a:gd name="connsiteY8" fmla="*/ 857256 h 3571875"/>
              <a:gd name="connsiteX9" fmla="*/ 9144000 w 9144000"/>
              <a:gd name="connsiteY9" fmla="*/ 3571875 h 3571875"/>
              <a:gd name="connsiteX10" fmla="*/ 0 w 9144000"/>
              <a:gd name="connsiteY10" fmla="*/ 3571875 h 3571875"/>
              <a:gd name="connsiteX11" fmla="*/ 0 w 9144000"/>
              <a:gd name="connsiteY11" fmla="*/ 1143008 h 3571875"/>
              <a:gd name="connsiteX0" fmla="*/ 0 w 9144000"/>
              <a:gd name="connsiteY0" fmla="*/ 1143008 h 3571875"/>
              <a:gd name="connsiteX1" fmla="*/ 1285852 w 9144000"/>
              <a:gd name="connsiteY1" fmla="*/ 928694 h 3571875"/>
              <a:gd name="connsiteX2" fmla="*/ 3214678 w 9144000"/>
              <a:gd name="connsiteY2" fmla="*/ 1285883 h 3571875"/>
              <a:gd name="connsiteX3" fmla="*/ 4857752 w 9144000"/>
              <a:gd name="connsiteY3" fmla="*/ 1071570 h 3571875"/>
              <a:gd name="connsiteX4" fmla="*/ 5763491 w 9144000"/>
              <a:gd name="connsiteY4" fmla="*/ 725486 h 3571875"/>
              <a:gd name="connsiteX5" fmla="*/ 6786578 w 9144000"/>
              <a:gd name="connsiteY5" fmla="*/ 0 h 3571875"/>
              <a:gd name="connsiteX6" fmla="*/ 7572396 w 9144000"/>
              <a:gd name="connsiteY6" fmla="*/ 642942 h 3571875"/>
              <a:gd name="connsiteX7" fmla="*/ 8429652 w 9144000"/>
              <a:gd name="connsiteY7" fmla="*/ 428628 h 3571875"/>
              <a:gd name="connsiteX8" fmla="*/ 9144000 w 9144000"/>
              <a:gd name="connsiteY8" fmla="*/ 857256 h 3571875"/>
              <a:gd name="connsiteX9" fmla="*/ 9144000 w 9144000"/>
              <a:gd name="connsiteY9" fmla="*/ 3571875 h 3571875"/>
              <a:gd name="connsiteX10" fmla="*/ 0 w 9144000"/>
              <a:gd name="connsiteY10" fmla="*/ 3571875 h 3571875"/>
              <a:gd name="connsiteX11" fmla="*/ 0 w 9144000"/>
              <a:gd name="connsiteY11" fmla="*/ 1143008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3571875">
                <a:moveTo>
                  <a:pt x="0" y="1143008"/>
                </a:moveTo>
                <a:lnTo>
                  <a:pt x="1285852" y="928694"/>
                </a:lnTo>
                <a:lnTo>
                  <a:pt x="3214678" y="1285883"/>
                </a:lnTo>
                <a:lnTo>
                  <a:pt x="4857752" y="1071570"/>
                </a:lnTo>
                <a:lnTo>
                  <a:pt x="5763491" y="725486"/>
                </a:lnTo>
                <a:lnTo>
                  <a:pt x="6786578" y="0"/>
                </a:lnTo>
                <a:cubicBezTo>
                  <a:pt x="6766145" y="36996"/>
                  <a:pt x="7417123" y="635669"/>
                  <a:pt x="7572396" y="642942"/>
                </a:cubicBezTo>
                <a:cubicBezTo>
                  <a:pt x="7554839" y="689158"/>
                  <a:pt x="8447043" y="453906"/>
                  <a:pt x="8429652" y="428628"/>
                </a:cubicBezTo>
                <a:lnTo>
                  <a:pt x="9144000" y="857256"/>
                </a:lnTo>
                <a:lnTo>
                  <a:pt x="9144000" y="3571875"/>
                </a:lnTo>
                <a:lnTo>
                  <a:pt x="0" y="3571875"/>
                </a:lnTo>
                <a:lnTo>
                  <a:pt x="0" y="1143008"/>
                </a:lnTo>
                <a:close/>
              </a:path>
            </a:pathLst>
          </a:cu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/>
          </a:p>
        </p:txBody>
      </p:sp>
      <p:sp>
        <p:nvSpPr>
          <p:cNvPr id="7" name="Rettangolo 6"/>
          <p:cNvSpPr/>
          <p:nvPr userDrawn="1"/>
        </p:nvSpPr>
        <p:spPr>
          <a:xfrm>
            <a:off x="1" y="5"/>
            <a:ext cx="10223500" cy="796879"/>
          </a:xfrm>
          <a:prstGeom prst="rect">
            <a:avLst/>
          </a:prstGeom>
          <a:gradFill flip="none" rotWithShape="1">
            <a:gsLst>
              <a:gs pos="1000">
                <a:schemeClr val="accent2">
                  <a:lumMod val="75000"/>
                  <a:alpha val="28000"/>
                </a:schemeClr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 dirty="0">
              <a:ln>
                <a:noFill/>
              </a:ln>
              <a:noFill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" y="285728"/>
            <a:ext cx="10223500" cy="511156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>
              <a:defRPr sz="3600" b="1" cap="none" spc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almSprings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8" name="Rettangolo 7"/>
          <p:cNvSpPr/>
          <p:nvPr userDrawn="1"/>
        </p:nvSpPr>
        <p:spPr>
          <a:xfrm>
            <a:off x="1" y="7"/>
            <a:ext cx="10223500" cy="21429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 dirty="0">
              <a:ln>
                <a:noFill/>
              </a:ln>
              <a:noFill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93551" y="1600200"/>
            <a:ext cx="5990373" cy="4972072"/>
          </a:xfrm>
        </p:spPr>
        <p:txBody>
          <a:bodyPr/>
          <a:lstStyle>
            <a:lvl1pPr marL="1588" indent="-1588">
              <a:lnSpc>
                <a:spcPts val="2599"/>
              </a:lnSpc>
              <a:buNone/>
              <a:defRPr sz="2000" b="1">
                <a:solidFill>
                  <a:schemeClr val="tx2">
                    <a:lumMod val="75000"/>
                  </a:schemeClr>
                </a:solidFill>
                <a:latin typeface="Verdana" pitchFamily="34" charset="0"/>
              </a:defRPr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2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2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0"/>
                            </p:stCondLst>
                            <p:childTnLst>
                              <p:par>
                                <p:cTn id="38" presetID="2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2" grpId="0" animBg="1"/>
      <p:bldP spid="8" grpId="0" animBg="1"/>
      <p:bldP spid="3" grpId="0" uiExpand="1" build="p">
        <p:tmplLst>
          <p:tmpl lvl="1">
            <p:tnLst>
              <p:par>
                <p:cTn presetID="2" presetClass="entr" presetSubtype="3" fill="hold" nodeType="after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3" fill="hold" nodeType="after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3" fill="hold" nodeType="after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3" fill="hold" nodeType="after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3" fill="hold" nodeType="after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igura a mano libera 8"/>
          <p:cNvSpPr/>
          <p:nvPr userDrawn="1"/>
        </p:nvSpPr>
        <p:spPr>
          <a:xfrm>
            <a:off x="0" y="3286124"/>
            <a:ext cx="10223500" cy="3571876"/>
          </a:xfrm>
          <a:custGeom>
            <a:avLst/>
            <a:gdLst>
              <a:gd name="connsiteX0" fmla="*/ 0 w 9144000"/>
              <a:gd name="connsiteY0" fmla="*/ 0 h 3214686"/>
              <a:gd name="connsiteX1" fmla="*/ 9144000 w 9144000"/>
              <a:gd name="connsiteY1" fmla="*/ 0 h 3214686"/>
              <a:gd name="connsiteX2" fmla="*/ 9144000 w 9144000"/>
              <a:gd name="connsiteY2" fmla="*/ 3214686 h 3214686"/>
              <a:gd name="connsiteX3" fmla="*/ 0 w 9144000"/>
              <a:gd name="connsiteY3" fmla="*/ 3214686 h 3214686"/>
              <a:gd name="connsiteX4" fmla="*/ 0 w 9144000"/>
              <a:gd name="connsiteY4" fmla="*/ 0 h 3214686"/>
              <a:gd name="connsiteX0" fmla="*/ 0 w 9144000"/>
              <a:gd name="connsiteY0" fmla="*/ 0 h 3214686"/>
              <a:gd name="connsiteX1" fmla="*/ 3214678 w 9144000"/>
              <a:gd name="connsiteY1" fmla="*/ 928694 h 3214686"/>
              <a:gd name="connsiteX2" fmla="*/ 9144000 w 9144000"/>
              <a:gd name="connsiteY2" fmla="*/ 0 h 3214686"/>
              <a:gd name="connsiteX3" fmla="*/ 9144000 w 9144000"/>
              <a:gd name="connsiteY3" fmla="*/ 3214686 h 3214686"/>
              <a:gd name="connsiteX4" fmla="*/ 0 w 9144000"/>
              <a:gd name="connsiteY4" fmla="*/ 3214686 h 3214686"/>
              <a:gd name="connsiteX5" fmla="*/ 0 w 9144000"/>
              <a:gd name="connsiteY5" fmla="*/ 0 h 3214686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9144000 w 9144000"/>
              <a:gd name="connsiteY3" fmla="*/ 583049 h 3797735"/>
              <a:gd name="connsiteX4" fmla="*/ 9144000 w 9144000"/>
              <a:gd name="connsiteY4" fmla="*/ 3797735 h 3797735"/>
              <a:gd name="connsiteX5" fmla="*/ 0 w 9144000"/>
              <a:gd name="connsiteY5" fmla="*/ 3797735 h 3797735"/>
              <a:gd name="connsiteX6" fmla="*/ 0 w 9144000"/>
              <a:gd name="connsiteY6" fmla="*/ 583049 h 3797735"/>
              <a:gd name="connsiteX0" fmla="*/ 0 w 9358346"/>
              <a:gd name="connsiteY0" fmla="*/ 583049 h 3797735"/>
              <a:gd name="connsiteX1" fmla="*/ 3214678 w 9358346"/>
              <a:gd name="connsiteY1" fmla="*/ 1511743 h 3797735"/>
              <a:gd name="connsiteX2" fmla="*/ 6945745 w 9358346"/>
              <a:gd name="connsiteY2" fmla="*/ 0 h 3797735"/>
              <a:gd name="connsiteX3" fmla="*/ 9358346 w 9358346"/>
              <a:gd name="connsiteY3" fmla="*/ 1154554 h 3797735"/>
              <a:gd name="connsiteX4" fmla="*/ 9144000 w 9358346"/>
              <a:gd name="connsiteY4" fmla="*/ 3797735 h 3797735"/>
              <a:gd name="connsiteX5" fmla="*/ 0 w 9358346"/>
              <a:gd name="connsiteY5" fmla="*/ 3797735 h 3797735"/>
              <a:gd name="connsiteX6" fmla="*/ 0 w 9358346"/>
              <a:gd name="connsiteY6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9144000 w 9144000"/>
              <a:gd name="connsiteY3" fmla="*/ 1083116 h 3797735"/>
              <a:gd name="connsiteX4" fmla="*/ 9144000 w 9144000"/>
              <a:gd name="connsiteY4" fmla="*/ 3797735 h 3797735"/>
              <a:gd name="connsiteX5" fmla="*/ 0 w 9144000"/>
              <a:gd name="connsiteY5" fmla="*/ 3797735 h 3797735"/>
              <a:gd name="connsiteX6" fmla="*/ 0 w 9144000"/>
              <a:gd name="connsiteY6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8146473 w 9144000"/>
              <a:gd name="connsiteY3" fmla="*/ 240146 h 3797735"/>
              <a:gd name="connsiteX4" fmla="*/ 9144000 w 9144000"/>
              <a:gd name="connsiteY4" fmla="*/ 1083116 h 3797735"/>
              <a:gd name="connsiteX5" fmla="*/ 9144000 w 9144000"/>
              <a:gd name="connsiteY5" fmla="*/ 3797735 h 3797735"/>
              <a:gd name="connsiteX6" fmla="*/ 0 w 9144000"/>
              <a:gd name="connsiteY6" fmla="*/ 3797735 h 3797735"/>
              <a:gd name="connsiteX7" fmla="*/ 0 w 9144000"/>
              <a:gd name="connsiteY7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8146473 w 9144000"/>
              <a:gd name="connsiteY3" fmla="*/ 240146 h 3797735"/>
              <a:gd name="connsiteX4" fmla="*/ 9144000 w 9144000"/>
              <a:gd name="connsiteY4" fmla="*/ 1083116 h 3797735"/>
              <a:gd name="connsiteX5" fmla="*/ 9144000 w 9144000"/>
              <a:gd name="connsiteY5" fmla="*/ 3797735 h 3797735"/>
              <a:gd name="connsiteX6" fmla="*/ 0 w 9144000"/>
              <a:gd name="connsiteY6" fmla="*/ 3797735 h 3797735"/>
              <a:gd name="connsiteX7" fmla="*/ 0 w 9144000"/>
              <a:gd name="connsiteY7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5763491 w 9144000"/>
              <a:gd name="connsiteY2" fmla="*/ 951346 h 3797735"/>
              <a:gd name="connsiteX3" fmla="*/ 6945745 w 9144000"/>
              <a:gd name="connsiteY3" fmla="*/ 0 h 3797735"/>
              <a:gd name="connsiteX4" fmla="*/ 8146473 w 9144000"/>
              <a:gd name="connsiteY4" fmla="*/ 240146 h 3797735"/>
              <a:gd name="connsiteX5" fmla="*/ 9144000 w 9144000"/>
              <a:gd name="connsiteY5" fmla="*/ 1083116 h 3797735"/>
              <a:gd name="connsiteX6" fmla="*/ 9144000 w 9144000"/>
              <a:gd name="connsiteY6" fmla="*/ 3797735 h 3797735"/>
              <a:gd name="connsiteX7" fmla="*/ 0 w 9144000"/>
              <a:gd name="connsiteY7" fmla="*/ 3797735 h 3797735"/>
              <a:gd name="connsiteX8" fmla="*/ 0 w 9144000"/>
              <a:gd name="connsiteY8" fmla="*/ 583049 h 3797735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358082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286776 w 9144000"/>
              <a:gd name="connsiteY5" fmla="*/ 610277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813044 h 4027730"/>
              <a:gd name="connsiteX1" fmla="*/ 3214678 w 9144000"/>
              <a:gd name="connsiteY1" fmla="*/ 1741738 h 4027730"/>
              <a:gd name="connsiteX2" fmla="*/ 5763491 w 9144000"/>
              <a:gd name="connsiteY2" fmla="*/ 1181341 h 4027730"/>
              <a:gd name="connsiteX3" fmla="*/ 6929454 w 9144000"/>
              <a:gd name="connsiteY3" fmla="*/ 98665 h 4027730"/>
              <a:gd name="connsiteX4" fmla="*/ 7572396 w 9144000"/>
              <a:gd name="connsiteY4" fmla="*/ 1098797 h 4027730"/>
              <a:gd name="connsiteX5" fmla="*/ 8286776 w 9144000"/>
              <a:gd name="connsiteY5" fmla="*/ 741607 h 4027730"/>
              <a:gd name="connsiteX6" fmla="*/ 9144000 w 9144000"/>
              <a:gd name="connsiteY6" fmla="*/ 1313111 h 4027730"/>
              <a:gd name="connsiteX7" fmla="*/ 9144000 w 9144000"/>
              <a:gd name="connsiteY7" fmla="*/ 4027730 h 4027730"/>
              <a:gd name="connsiteX8" fmla="*/ 0 w 9144000"/>
              <a:gd name="connsiteY8" fmla="*/ 4027730 h 4027730"/>
              <a:gd name="connsiteX9" fmla="*/ 0 w 9144000"/>
              <a:gd name="connsiteY9" fmla="*/ 813044 h 4027730"/>
              <a:gd name="connsiteX0" fmla="*/ 0 w 9144000"/>
              <a:gd name="connsiteY0" fmla="*/ 714379 h 3929065"/>
              <a:gd name="connsiteX1" fmla="*/ 3214678 w 9144000"/>
              <a:gd name="connsiteY1" fmla="*/ 1643073 h 3929065"/>
              <a:gd name="connsiteX2" fmla="*/ 5763491 w 9144000"/>
              <a:gd name="connsiteY2" fmla="*/ 1082676 h 3929065"/>
              <a:gd name="connsiteX3" fmla="*/ 6929454 w 9144000"/>
              <a:gd name="connsiteY3" fmla="*/ 0 h 3929065"/>
              <a:gd name="connsiteX4" fmla="*/ 7572396 w 9144000"/>
              <a:gd name="connsiteY4" fmla="*/ 1000132 h 3929065"/>
              <a:gd name="connsiteX5" fmla="*/ 8286776 w 9144000"/>
              <a:gd name="connsiteY5" fmla="*/ 642942 h 3929065"/>
              <a:gd name="connsiteX6" fmla="*/ 9144000 w 9144000"/>
              <a:gd name="connsiteY6" fmla="*/ 1214446 h 3929065"/>
              <a:gd name="connsiteX7" fmla="*/ 9144000 w 9144000"/>
              <a:gd name="connsiteY7" fmla="*/ 3929065 h 3929065"/>
              <a:gd name="connsiteX8" fmla="*/ 0 w 9144000"/>
              <a:gd name="connsiteY8" fmla="*/ 3929065 h 3929065"/>
              <a:gd name="connsiteX9" fmla="*/ 0 w 9144000"/>
              <a:gd name="connsiteY9" fmla="*/ 714379 h 3929065"/>
              <a:gd name="connsiteX0" fmla="*/ 0 w 9144000"/>
              <a:gd name="connsiteY0" fmla="*/ 714379 h 3929065"/>
              <a:gd name="connsiteX1" fmla="*/ 1214414 w 9144000"/>
              <a:gd name="connsiteY1" fmla="*/ 1000132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714379 h 3929065"/>
              <a:gd name="connsiteX0" fmla="*/ 0 w 9144000"/>
              <a:gd name="connsiteY0" fmla="*/ 1500198 h 3929065"/>
              <a:gd name="connsiteX1" fmla="*/ 1214414 w 9144000"/>
              <a:gd name="connsiteY1" fmla="*/ 1000132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1500198 h 3929065"/>
              <a:gd name="connsiteX0" fmla="*/ 0 w 9144000"/>
              <a:gd name="connsiteY0" fmla="*/ 1500198 h 3929065"/>
              <a:gd name="connsiteX1" fmla="*/ 1285852 w 9144000"/>
              <a:gd name="connsiteY1" fmla="*/ 1285884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1500198 h 3929065"/>
              <a:gd name="connsiteX0" fmla="*/ 0 w 9144000"/>
              <a:gd name="connsiteY0" fmla="*/ 1500198 h 3929065"/>
              <a:gd name="connsiteX1" fmla="*/ 1285852 w 9144000"/>
              <a:gd name="connsiteY1" fmla="*/ 1285884 h 3929065"/>
              <a:gd name="connsiteX2" fmla="*/ 3214678 w 9144000"/>
              <a:gd name="connsiteY2" fmla="*/ 1643073 h 3929065"/>
              <a:gd name="connsiteX3" fmla="*/ 4857752 w 9144000"/>
              <a:gd name="connsiteY3" fmla="*/ 1428760 h 3929065"/>
              <a:gd name="connsiteX4" fmla="*/ 5763491 w 9144000"/>
              <a:gd name="connsiteY4" fmla="*/ 1082676 h 3929065"/>
              <a:gd name="connsiteX5" fmla="*/ 6929454 w 9144000"/>
              <a:gd name="connsiteY5" fmla="*/ 0 h 3929065"/>
              <a:gd name="connsiteX6" fmla="*/ 7572396 w 9144000"/>
              <a:gd name="connsiteY6" fmla="*/ 1000132 h 3929065"/>
              <a:gd name="connsiteX7" fmla="*/ 8286776 w 9144000"/>
              <a:gd name="connsiteY7" fmla="*/ 642942 h 3929065"/>
              <a:gd name="connsiteX8" fmla="*/ 9144000 w 9144000"/>
              <a:gd name="connsiteY8" fmla="*/ 1214446 h 3929065"/>
              <a:gd name="connsiteX9" fmla="*/ 9144000 w 9144000"/>
              <a:gd name="connsiteY9" fmla="*/ 3929065 h 3929065"/>
              <a:gd name="connsiteX10" fmla="*/ 0 w 9144000"/>
              <a:gd name="connsiteY10" fmla="*/ 3929065 h 3929065"/>
              <a:gd name="connsiteX11" fmla="*/ 0 w 9144000"/>
              <a:gd name="connsiteY11" fmla="*/ 1500198 h 3929065"/>
              <a:gd name="connsiteX0" fmla="*/ 0 w 9144000"/>
              <a:gd name="connsiteY0" fmla="*/ 1643074 h 4071941"/>
              <a:gd name="connsiteX1" fmla="*/ 1285852 w 9144000"/>
              <a:gd name="connsiteY1" fmla="*/ 1428760 h 4071941"/>
              <a:gd name="connsiteX2" fmla="*/ 3214678 w 9144000"/>
              <a:gd name="connsiteY2" fmla="*/ 1785949 h 4071941"/>
              <a:gd name="connsiteX3" fmla="*/ 4857752 w 9144000"/>
              <a:gd name="connsiteY3" fmla="*/ 1571636 h 4071941"/>
              <a:gd name="connsiteX4" fmla="*/ 5763491 w 9144000"/>
              <a:gd name="connsiteY4" fmla="*/ 1225552 h 4071941"/>
              <a:gd name="connsiteX5" fmla="*/ 6715140 w 9144000"/>
              <a:gd name="connsiteY5" fmla="*/ 0 h 4071941"/>
              <a:gd name="connsiteX6" fmla="*/ 7572396 w 9144000"/>
              <a:gd name="connsiteY6" fmla="*/ 1143008 h 4071941"/>
              <a:gd name="connsiteX7" fmla="*/ 8286776 w 9144000"/>
              <a:gd name="connsiteY7" fmla="*/ 785818 h 4071941"/>
              <a:gd name="connsiteX8" fmla="*/ 9144000 w 9144000"/>
              <a:gd name="connsiteY8" fmla="*/ 1357322 h 4071941"/>
              <a:gd name="connsiteX9" fmla="*/ 9144000 w 9144000"/>
              <a:gd name="connsiteY9" fmla="*/ 4071941 h 4071941"/>
              <a:gd name="connsiteX10" fmla="*/ 0 w 9144000"/>
              <a:gd name="connsiteY10" fmla="*/ 4071941 h 4071941"/>
              <a:gd name="connsiteX11" fmla="*/ 0 w 9144000"/>
              <a:gd name="connsiteY11" fmla="*/ 1643074 h 4071941"/>
              <a:gd name="connsiteX0" fmla="*/ 0 w 9144000"/>
              <a:gd name="connsiteY0" fmla="*/ 1143008 h 3571875"/>
              <a:gd name="connsiteX1" fmla="*/ 1285852 w 9144000"/>
              <a:gd name="connsiteY1" fmla="*/ 928694 h 3571875"/>
              <a:gd name="connsiteX2" fmla="*/ 3214678 w 9144000"/>
              <a:gd name="connsiteY2" fmla="*/ 1285883 h 3571875"/>
              <a:gd name="connsiteX3" fmla="*/ 4857752 w 9144000"/>
              <a:gd name="connsiteY3" fmla="*/ 1071570 h 3571875"/>
              <a:gd name="connsiteX4" fmla="*/ 5763491 w 9144000"/>
              <a:gd name="connsiteY4" fmla="*/ 725486 h 3571875"/>
              <a:gd name="connsiteX5" fmla="*/ 6786578 w 9144000"/>
              <a:gd name="connsiteY5" fmla="*/ 0 h 3571875"/>
              <a:gd name="connsiteX6" fmla="*/ 7572396 w 9144000"/>
              <a:gd name="connsiteY6" fmla="*/ 642942 h 3571875"/>
              <a:gd name="connsiteX7" fmla="*/ 8286776 w 9144000"/>
              <a:gd name="connsiteY7" fmla="*/ 285752 h 3571875"/>
              <a:gd name="connsiteX8" fmla="*/ 9144000 w 9144000"/>
              <a:gd name="connsiteY8" fmla="*/ 857256 h 3571875"/>
              <a:gd name="connsiteX9" fmla="*/ 9144000 w 9144000"/>
              <a:gd name="connsiteY9" fmla="*/ 3571875 h 3571875"/>
              <a:gd name="connsiteX10" fmla="*/ 0 w 9144000"/>
              <a:gd name="connsiteY10" fmla="*/ 3571875 h 3571875"/>
              <a:gd name="connsiteX11" fmla="*/ 0 w 9144000"/>
              <a:gd name="connsiteY11" fmla="*/ 1143008 h 3571875"/>
              <a:gd name="connsiteX0" fmla="*/ 0 w 9144000"/>
              <a:gd name="connsiteY0" fmla="*/ 1143008 h 3571875"/>
              <a:gd name="connsiteX1" fmla="*/ 1285852 w 9144000"/>
              <a:gd name="connsiteY1" fmla="*/ 928694 h 3571875"/>
              <a:gd name="connsiteX2" fmla="*/ 3214678 w 9144000"/>
              <a:gd name="connsiteY2" fmla="*/ 1285883 h 3571875"/>
              <a:gd name="connsiteX3" fmla="*/ 4857752 w 9144000"/>
              <a:gd name="connsiteY3" fmla="*/ 1071570 h 3571875"/>
              <a:gd name="connsiteX4" fmla="*/ 5763491 w 9144000"/>
              <a:gd name="connsiteY4" fmla="*/ 725486 h 3571875"/>
              <a:gd name="connsiteX5" fmla="*/ 6786578 w 9144000"/>
              <a:gd name="connsiteY5" fmla="*/ 0 h 3571875"/>
              <a:gd name="connsiteX6" fmla="*/ 7572396 w 9144000"/>
              <a:gd name="connsiteY6" fmla="*/ 642942 h 3571875"/>
              <a:gd name="connsiteX7" fmla="*/ 8429652 w 9144000"/>
              <a:gd name="connsiteY7" fmla="*/ 428628 h 3571875"/>
              <a:gd name="connsiteX8" fmla="*/ 9144000 w 9144000"/>
              <a:gd name="connsiteY8" fmla="*/ 857256 h 3571875"/>
              <a:gd name="connsiteX9" fmla="*/ 9144000 w 9144000"/>
              <a:gd name="connsiteY9" fmla="*/ 3571875 h 3571875"/>
              <a:gd name="connsiteX10" fmla="*/ 0 w 9144000"/>
              <a:gd name="connsiteY10" fmla="*/ 3571875 h 3571875"/>
              <a:gd name="connsiteX11" fmla="*/ 0 w 9144000"/>
              <a:gd name="connsiteY11" fmla="*/ 1143008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3571875">
                <a:moveTo>
                  <a:pt x="0" y="1143008"/>
                </a:moveTo>
                <a:lnTo>
                  <a:pt x="1285852" y="928694"/>
                </a:lnTo>
                <a:lnTo>
                  <a:pt x="3214678" y="1285883"/>
                </a:lnTo>
                <a:lnTo>
                  <a:pt x="4857752" y="1071570"/>
                </a:lnTo>
                <a:lnTo>
                  <a:pt x="5763491" y="725486"/>
                </a:lnTo>
                <a:lnTo>
                  <a:pt x="6786578" y="0"/>
                </a:lnTo>
                <a:cubicBezTo>
                  <a:pt x="6766145" y="36996"/>
                  <a:pt x="7417123" y="635669"/>
                  <a:pt x="7572396" y="642942"/>
                </a:cubicBezTo>
                <a:cubicBezTo>
                  <a:pt x="7554839" y="689158"/>
                  <a:pt x="8447043" y="453906"/>
                  <a:pt x="8429652" y="428628"/>
                </a:cubicBezTo>
                <a:lnTo>
                  <a:pt x="9144000" y="857256"/>
                </a:lnTo>
                <a:lnTo>
                  <a:pt x="9144000" y="3571875"/>
                </a:lnTo>
                <a:lnTo>
                  <a:pt x="0" y="3571875"/>
                </a:lnTo>
                <a:lnTo>
                  <a:pt x="0" y="1143008"/>
                </a:lnTo>
                <a:close/>
              </a:path>
            </a:pathLst>
          </a:cu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/>
          </a:p>
        </p:txBody>
      </p:sp>
      <p:sp>
        <p:nvSpPr>
          <p:cNvPr id="7" name="Rettangolo 6"/>
          <p:cNvSpPr/>
          <p:nvPr userDrawn="1"/>
        </p:nvSpPr>
        <p:spPr>
          <a:xfrm flipV="1">
            <a:off x="1" y="5"/>
            <a:ext cx="10223500" cy="1142981"/>
          </a:xfrm>
          <a:prstGeom prst="rect">
            <a:avLst/>
          </a:prstGeom>
          <a:gradFill flip="none" rotWithShape="1">
            <a:gsLst>
              <a:gs pos="1000">
                <a:schemeClr val="accent2">
                  <a:lumMod val="75000"/>
                  <a:alpha val="28000"/>
                </a:schemeClr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 dirty="0">
              <a:ln>
                <a:noFill/>
              </a:ln>
              <a:noFill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" y="285728"/>
            <a:ext cx="10223500" cy="511156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>
              <a:defRPr sz="3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PalmSprings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8" name="Rettangolo 7"/>
          <p:cNvSpPr/>
          <p:nvPr userDrawn="1"/>
        </p:nvSpPr>
        <p:spPr>
          <a:xfrm>
            <a:off x="1" y="7"/>
            <a:ext cx="10223500" cy="21429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 dirty="0">
              <a:ln>
                <a:noFill/>
              </a:ln>
              <a:noFill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27575" y="1600200"/>
            <a:ext cx="6456350" cy="4972072"/>
          </a:xfrm>
        </p:spPr>
        <p:txBody>
          <a:bodyPr/>
          <a:lstStyle>
            <a:lvl1pPr marL="1588" indent="-1588">
              <a:lnSpc>
                <a:spcPts val="2599"/>
              </a:lnSpc>
              <a:buNone/>
              <a:defRPr sz="2000" b="1">
                <a:solidFill>
                  <a:schemeClr val="tx2">
                    <a:lumMod val="75000"/>
                  </a:schemeClr>
                </a:solidFill>
                <a:latin typeface="Verdana" pitchFamily="34" charset="0"/>
              </a:defRPr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2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500"/>
                            </p:stCondLst>
                            <p:childTnLst>
                              <p:par>
                                <p:cTn id="39" presetID="2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2" grpId="0" animBg="1"/>
      <p:bldP spid="8" grpId="0" animBg="1"/>
      <p:bldP spid="3" grpId="0" uiExpand="1" build="p">
        <p:tmplLst>
          <p:tmpl lvl="1">
            <p:tnLst>
              <p:par>
                <p:cTn presetID="2" presetClass="entr" presetSubtype="3" fill="hold" nodeType="after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3" fill="hold" nodeType="after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3" fill="hold" nodeType="after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3" fill="hold" nodeType="after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3" fill="hold" nodeType="after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igura a mano libera 8"/>
          <p:cNvSpPr/>
          <p:nvPr userDrawn="1"/>
        </p:nvSpPr>
        <p:spPr>
          <a:xfrm>
            <a:off x="0" y="3286124"/>
            <a:ext cx="10223500" cy="3571876"/>
          </a:xfrm>
          <a:custGeom>
            <a:avLst/>
            <a:gdLst>
              <a:gd name="connsiteX0" fmla="*/ 0 w 9144000"/>
              <a:gd name="connsiteY0" fmla="*/ 0 h 3214686"/>
              <a:gd name="connsiteX1" fmla="*/ 9144000 w 9144000"/>
              <a:gd name="connsiteY1" fmla="*/ 0 h 3214686"/>
              <a:gd name="connsiteX2" fmla="*/ 9144000 w 9144000"/>
              <a:gd name="connsiteY2" fmla="*/ 3214686 h 3214686"/>
              <a:gd name="connsiteX3" fmla="*/ 0 w 9144000"/>
              <a:gd name="connsiteY3" fmla="*/ 3214686 h 3214686"/>
              <a:gd name="connsiteX4" fmla="*/ 0 w 9144000"/>
              <a:gd name="connsiteY4" fmla="*/ 0 h 3214686"/>
              <a:gd name="connsiteX0" fmla="*/ 0 w 9144000"/>
              <a:gd name="connsiteY0" fmla="*/ 0 h 3214686"/>
              <a:gd name="connsiteX1" fmla="*/ 3214678 w 9144000"/>
              <a:gd name="connsiteY1" fmla="*/ 928694 h 3214686"/>
              <a:gd name="connsiteX2" fmla="*/ 9144000 w 9144000"/>
              <a:gd name="connsiteY2" fmla="*/ 0 h 3214686"/>
              <a:gd name="connsiteX3" fmla="*/ 9144000 w 9144000"/>
              <a:gd name="connsiteY3" fmla="*/ 3214686 h 3214686"/>
              <a:gd name="connsiteX4" fmla="*/ 0 w 9144000"/>
              <a:gd name="connsiteY4" fmla="*/ 3214686 h 3214686"/>
              <a:gd name="connsiteX5" fmla="*/ 0 w 9144000"/>
              <a:gd name="connsiteY5" fmla="*/ 0 h 3214686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9144000 w 9144000"/>
              <a:gd name="connsiteY3" fmla="*/ 583049 h 3797735"/>
              <a:gd name="connsiteX4" fmla="*/ 9144000 w 9144000"/>
              <a:gd name="connsiteY4" fmla="*/ 3797735 h 3797735"/>
              <a:gd name="connsiteX5" fmla="*/ 0 w 9144000"/>
              <a:gd name="connsiteY5" fmla="*/ 3797735 h 3797735"/>
              <a:gd name="connsiteX6" fmla="*/ 0 w 9144000"/>
              <a:gd name="connsiteY6" fmla="*/ 583049 h 3797735"/>
              <a:gd name="connsiteX0" fmla="*/ 0 w 9358346"/>
              <a:gd name="connsiteY0" fmla="*/ 583049 h 3797735"/>
              <a:gd name="connsiteX1" fmla="*/ 3214678 w 9358346"/>
              <a:gd name="connsiteY1" fmla="*/ 1511743 h 3797735"/>
              <a:gd name="connsiteX2" fmla="*/ 6945745 w 9358346"/>
              <a:gd name="connsiteY2" fmla="*/ 0 h 3797735"/>
              <a:gd name="connsiteX3" fmla="*/ 9358346 w 9358346"/>
              <a:gd name="connsiteY3" fmla="*/ 1154554 h 3797735"/>
              <a:gd name="connsiteX4" fmla="*/ 9144000 w 9358346"/>
              <a:gd name="connsiteY4" fmla="*/ 3797735 h 3797735"/>
              <a:gd name="connsiteX5" fmla="*/ 0 w 9358346"/>
              <a:gd name="connsiteY5" fmla="*/ 3797735 h 3797735"/>
              <a:gd name="connsiteX6" fmla="*/ 0 w 9358346"/>
              <a:gd name="connsiteY6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9144000 w 9144000"/>
              <a:gd name="connsiteY3" fmla="*/ 1083116 h 3797735"/>
              <a:gd name="connsiteX4" fmla="*/ 9144000 w 9144000"/>
              <a:gd name="connsiteY4" fmla="*/ 3797735 h 3797735"/>
              <a:gd name="connsiteX5" fmla="*/ 0 w 9144000"/>
              <a:gd name="connsiteY5" fmla="*/ 3797735 h 3797735"/>
              <a:gd name="connsiteX6" fmla="*/ 0 w 9144000"/>
              <a:gd name="connsiteY6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8146473 w 9144000"/>
              <a:gd name="connsiteY3" fmla="*/ 240146 h 3797735"/>
              <a:gd name="connsiteX4" fmla="*/ 9144000 w 9144000"/>
              <a:gd name="connsiteY4" fmla="*/ 1083116 h 3797735"/>
              <a:gd name="connsiteX5" fmla="*/ 9144000 w 9144000"/>
              <a:gd name="connsiteY5" fmla="*/ 3797735 h 3797735"/>
              <a:gd name="connsiteX6" fmla="*/ 0 w 9144000"/>
              <a:gd name="connsiteY6" fmla="*/ 3797735 h 3797735"/>
              <a:gd name="connsiteX7" fmla="*/ 0 w 9144000"/>
              <a:gd name="connsiteY7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8146473 w 9144000"/>
              <a:gd name="connsiteY3" fmla="*/ 240146 h 3797735"/>
              <a:gd name="connsiteX4" fmla="*/ 9144000 w 9144000"/>
              <a:gd name="connsiteY4" fmla="*/ 1083116 h 3797735"/>
              <a:gd name="connsiteX5" fmla="*/ 9144000 w 9144000"/>
              <a:gd name="connsiteY5" fmla="*/ 3797735 h 3797735"/>
              <a:gd name="connsiteX6" fmla="*/ 0 w 9144000"/>
              <a:gd name="connsiteY6" fmla="*/ 3797735 h 3797735"/>
              <a:gd name="connsiteX7" fmla="*/ 0 w 9144000"/>
              <a:gd name="connsiteY7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5763491 w 9144000"/>
              <a:gd name="connsiteY2" fmla="*/ 951346 h 3797735"/>
              <a:gd name="connsiteX3" fmla="*/ 6945745 w 9144000"/>
              <a:gd name="connsiteY3" fmla="*/ 0 h 3797735"/>
              <a:gd name="connsiteX4" fmla="*/ 8146473 w 9144000"/>
              <a:gd name="connsiteY4" fmla="*/ 240146 h 3797735"/>
              <a:gd name="connsiteX5" fmla="*/ 9144000 w 9144000"/>
              <a:gd name="connsiteY5" fmla="*/ 1083116 h 3797735"/>
              <a:gd name="connsiteX6" fmla="*/ 9144000 w 9144000"/>
              <a:gd name="connsiteY6" fmla="*/ 3797735 h 3797735"/>
              <a:gd name="connsiteX7" fmla="*/ 0 w 9144000"/>
              <a:gd name="connsiteY7" fmla="*/ 3797735 h 3797735"/>
              <a:gd name="connsiteX8" fmla="*/ 0 w 9144000"/>
              <a:gd name="connsiteY8" fmla="*/ 583049 h 3797735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358082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286776 w 9144000"/>
              <a:gd name="connsiteY5" fmla="*/ 610277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813044 h 4027730"/>
              <a:gd name="connsiteX1" fmla="*/ 3214678 w 9144000"/>
              <a:gd name="connsiteY1" fmla="*/ 1741738 h 4027730"/>
              <a:gd name="connsiteX2" fmla="*/ 5763491 w 9144000"/>
              <a:gd name="connsiteY2" fmla="*/ 1181341 h 4027730"/>
              <a:gd name="connsiteX3" fmla="*/ 6929454 w 9144000"/>
              <a:gd name="connsiteY3" fmla="*/ 98665 h 4027730"/>
              <a:gd name="connsiteX4" fmla="*/ 7572396 w 9144000"/>
              <a:gd name="connsiteY4" fmla="*/ 1098797 h 4027730"/>
              <a:gd name="connsiteX5" fmla="*/ 8286776 w 9144000"/>
              <a:gd name="connsiteY5" fmla="*/ 741607 h 4027730"/>
              <a:gd name="connsiteX6" fmla="*/ 9144000 w 9144000"/>
              <a:gd name="connsiteY6" fmla="*/ 1313111 h 4027730"/>
              <a:gd name="connsiteX7" fmla="*/ 9144000 w 9144000"/>
              <a:gd name="connsiteY7" fmla="*/ 4027730 h 4027730"/>
              <a:gd name="connsiteX8" fmla="*/ 0 w 9144000"/>
              <a:gd name="connsiteY8" fmla="*/ 4027730 h 4027730"/>
              <a:gd name="connsiteX9" fmla="*/ 0 w 9144000"/>
              <a:gd name="connsiteY9" fmla="*/ 813044 h 4027730"/>
              <a:gd name="connsiteX0" fmla="*/ 0 w 9144000"/>
              <a:gd name="connsiteY0" fmla="*/ 714379 h 3929065"/>
              <a:gd name="connsiteX1" fmla="*/ 3214678 w 9144000"/>
              <a:gd name="connsiteY1" fmla="*/ 1643073 h 3929065"/>
              <a:gd name="connsiteX2" fmla="*/ 5763491 w 9144000"/>
              <a:gd name="connsiteY2" fmla="*/ 1082676 h 3929065"/>
              <a:gd name="connsiteX3" fmla="*/ 6929454 w 9144000"/>
              <a:gd name="connsiteY3" fmla="*/ 0 h 3929065"/>
              <a:gd name="connsiteX4" fmla="*/ 7572396 w 9144000"/>
              <a:gd name="connsiteY4" fmla="*/ 1000132 h 3929065"/>
              <a:gd name="connsiteX5" fmla="*/ 8286776 w 9144000"/>
              <a:gd name="connsiteY5" fmla="*/ 642942 h 3929065"/>
              <a:gd name="connsiteX6" fmla="*/ 9144000 w 9144000"/>
              <a:gd name="connsiteY6" fmla="*/ 1214446 h 3929065"/>
              <a:gd name="connsiteX7" fmla="*/ 9144000 w 9144000"/>
              <a:gd name="connsiteY7" fmla="*/ 3929065 h 3929065"/>
              <a:gd name="connsiteX8" fmla="*/ 0 w 9144000"/>
              <a:gd name="connsiteY8" fmla="*/ 3929065 h 3929065"/>
              <a:gd name="connsiteX9" fmla="*/ 0 w 9144000"/>
              <a:gd name="connsiteY9" fmla="*/ 714379 h 3929065"/>
              <a:gd name="connsiteX0" fmla="*/ 0 w 9144000"/>
              <a:gd name="connsiteY0" fmla="*/ 714379 h 3929065"/>
              <a:gd name="connsiteX1" fmla="*/ 1214414 w 9144000"/>
              <a:gd name="connsiteY1" fmla="*/ 1000132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714379 h 3929065"/>
              <a:gd name="connsiteX0" fmla="*/ 0 w 9144000"/>
              <a:gd name="connsiteY0" fmla="*/ 1500198 h 3929065"/>
              <a:gd name="connsiteX1" fmla="*/ 1214414 w 9144000"/>
              <a:gd name="connsiteY1" fmla="*/ 1000132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1500198 h 3929065"/>
              <a:gd name="connsiteX0" fmla="*/ 0 w 9144000"/>
              <a:gd name="connsiteY0" fmla="*/ 1500198 h 3929065"/>
              <a:gd name="connsiteX1" fmla="*/ 1285852 w 9144000"/>
              <a:gd name="connsiteY1" fmla="*/ 1285884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1500198 h 3929065"/>
              <a:gd name="connsiteX0" fmla="*/ 0 w 9144000"/>
              <a:gd name="connsiteY0" fmla="*/ 1500198 h 3929065"/>
              <a:gd name="connsiteX1" fmla="*/ 1285852 w 9144000"/>
              <a:gd name="connsiteY1" fmla="*/ 1285884 h 3929065"/>
              <a:gd name="connsiteX2" fmla="*/ 3214678 w 9144000"/>
              <a:gd name="connsiteY2" fmla="*/ 1643073 h 3929065"/>
              <a:gd name="connsiteX3" fmla="*/ 4857752 w 9144000"/>
              <a:gd name="connsiteY3" fmla="*/ 1428760 h 3929065"/>
              <a:gd name="connsiteX4" fmla="*/ 5763491 w 9144000"/>
              <a:gd name="connsiteY4" fmla="*/ 1082676 h 3929065"/>
              <a:gd name="connsiteX5" fmla="*/ 6929454 w 9144000"/>
              <a:gd name="connsiteY5" fmla="*/ 0 h 3929065"/>
              <a:gd name="connsiteX6" fmla="*/ 7572396 w 9144000"/>
              <a:gd name="connsiteY6" fmla="*/ 1000132 h 3929065"/>
              <a:gd name="connsiteX7" fmla="*/ 8286776 w 9144000"/>
              <a:gd name="connsiteY7" fmla="*/ 642942 h 3929065"/>
              <a:gd name="connsiteX8" fmla="*/ 9144000 w 9144000"/>
              <a:gd name="connsiteY8" fmla="*/ 1214446 h 3929065"/>
              <a:gd name="connsiteX9" fmla="*/ 9144000 w 9144000"/>
              <a:gd name="connsiteY9" fmla="*/ 3929065 h 3929065"/>
              <a:gd name="connsiteX10" fmla="*/ 0 w 9144000"/>
              <a:gd name="connsiteY10" fmla="*/ 3929065 h 3929065"/>
              <a:gd name="connsiteX11" fmla="*/ 0 w 9144000"/>
              <a:gd name="connsiteY11" fmla="*/ 1500198 h 3929065"/>
              <a:gd name="connsiteX0" fmla="*/ 0 w 9144000"/>
              <a:gd name="connsiteY0" fmla="*/ 1643074 h 4071941"/>
              <a:gd name="connsiteX1" fmla="*/ 1285852 w 9144000"/>
              <a:gd name="connsiteY1" fmla="*/ 1428760 h 4071941"/>
              <a:gd name="connsiteX2" fmla="*/ 3214678 w 9144000"/>
              <a:gd name="connsiteY2" fmla="*/ 1785949 h 4071941"/>
              <a:gd name="connsiteX3" fmla="*/ 4857752 w 9144000"/>
              <a:gd name="connsiteY3" fmla="*/ 1571636 h 4071941"/>
              <a:gd name="connsiteX4" fmla="*/ 5763491 w 9144000"/>
              <a:gd name="connsiteY4" fmla="*/ 1225552 h 4071941"/>
              <a:gd name="connsiteX5" fmla="*/ 6715140 w 9144000"/>
              <a:gd name="connsiteY5" fmla="*/ 0 h 4071941"/>
              <a:gd name="connsiteX6" fmla="*/ 7572396 w 9144000"/>
              <a:gd name="connsiteY6" fmla="*/ 1143008 h 4071941"/>
              <a:gd name="connsiteX7" fmla="*/ 8286776 w 9144000"/>
              <a:gd name="connsiteY7" fmla="*/ 785818 h 4071941"/>
              <a:gd name="connsiteX8" fmla="*/ 9144000 w 9144000"/>
              <a:gd name="connsiteY8" fmla="*/ 1357322 h 4071941"/>
              <a:gd name="connsiteX9" fmla="*/ 9144000 w 9144000"/>
              <a:gd name="connsiteY9" fmla="*/ 4071941 h 4071941"/>
              <a:gd name="connsiteX10" fmla="*/ 0 w 9144000"/>
              <a:gd name="connsiteY10" fmla="*/ 4071941 h 4071941"/>
              <a:gd name="connsiteX11" fmla="*/ 0 w 9144000"/>
              <a:gd name="connsiteY11" fmla="*/ 1643074 h 4071941"/>
              <a:gd name="connsiteX0" fmla="*/ 0 w 9144000"/>
              <a:gd name="connsiteY0" fmla="*/ 1143008 h 3571875"/>
              <a:gd name="connsiteX1" fmla="*/ 1285852 w 9144000"/>
              <a:gd name="connsiteY1" fmla="*/ 928694 h 3571875"/>
              <a:gd name="connsiteX2" fmla="*/ 3214678 w 9144000"/>
              <a:gd name="connsiteY2" fmla="*/ 1285883 h 3571875"/>
              <a:gd name="connsiteX3" fmla="*/ 4857752 w 9144000"/>
              <a:gd name="connsiteY3" fmla="*/ 1071570 h 3571875"/>
              <a:gd name="connsiteX4" fmla="*/ 5763491 w 9144000"/>
              <a:gd name="connsiteY4" fmla="*/ 725486 h 3571875"/>
              <a:gd name="connsiteX5" fmla="*/ 6786578 w 9144000"/>
              <a:gd name="connsiteY5" fmla="*/ 0 h 3571875"/>
              <a:gd name="connsiteX6" fmla="*/ 7572396 w 9144000"/>
              <a:gd name="connsiteY6" fmla="*/ 642942 h 3571875"/>
              <a:gd name="connsiteX7" fmla="*/ 8286776 w 9144000"/>
              <a:gd name="connsiteY7" fmla="*/ 285752 h 3571875"/>
              <a:gd name="connsiteX8" fmla="*/ 9144000 w 9144000"/>
              <a:gd name="connsiteY8" fmla="*/ 857256 h 3571875"/>
              <a:gd name="connsiteX9" fmla="*/ 9144000 w 9144000"/>
              <a:gd name="connsiteY9" fmla="*/ 3571875 h 3571875"/>
              <a:gd name="connsiteX10" fmla="*/ 0 w 9144000"/>
              <a:gd name="connsiteY10" fmla="*/ 3571875 h 3571875"/>
              <a:gd name="connsiteX11" fmla="*/ 0 w 9144000"/>
              <a:gd name="connsiteY11" fmla="*/ 1143008 h 3571875"/>
              <a:gd name="connsiteX0" fmla="*/ 0 w 9144000"/>
              <a:gd name="connsiteY0" fmla="*/ 1143008 h 3571875"/>
              <a:gd name="connsiteX1" fmla="*/ 1285852 w 9144000"/>
              <a:gd name="connsiteY1" fmla="*/ 928694 h 3571875"/>
              <a:gd name="connsiteX2" fmla="*/ 3214678 w 9144000"/>
              <a:gd name="connsiteY2" fmla="*/ 1285883 h 3571875"/>
              <a:gd name="connsiteX3" fmla="*/ 4857752 w 9144000"/>
              <a:gd name="connsiteY3" fmla="*/ 1071570 h 3571875"/>
              <a:gd name="connsiteX4" fmla="*/ 5763491 w 9144000"/>
              <a:gd name="connsiteY4" fmla="*/ 725486 h 3571875"/>
              <a:gd name="connsiteX5" fmla="*/ 6786578 w 9144000"/>
              <a:gd name="connsiteY5" fmla="*/ 0 h 3571875"/>
              <a:gd name="connsiteX6" fmla="*/ 7572396 w 9144000"/>
              <a:gd name="connsiteY6" fmla="*/ 642942 h 3571875"/>
              <a:gd name="connsiteX7" fmla="*/ 8429652 w 9144000"/>
              <a:gd name="connsiteY7" fmla="*/ 428628 h 3571875"/>
              <a:gd name="connsiteX8" fmla="*/ 9144000 w 9144000"/>
              <a:gd name="connsiteY8" fmla="*/ 857256 h 3571875"/>
              <a:gd name="connsiteX9" fmla="*/ 9144000 w 9144000"/>
              <a:gd name="connsiteY9" fmla="*/ 3571875 h 3571875"/>
              <a:gd name="connsiteX10" fmla="*/ 0 w 9144000"/>
              <a:gd name="connsiteY10" fmla="*/ 3571875 h 3571875"/>
              <a:gd name="connsiteX11" fmla="*/ 0 w 9144000"/>
              <a:gd name="connsiteY11" fmla="*/ 1143008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3571875">
                <a:moveTo>
                  <a:pt x="0" y="1143008"/>
                </a:moveTo>
                <a:lnTo>
                  <a:pt x="1285852" y="928694"/>
                </a:lnTo>
                <a:lnTo>
                  <a:pt x="3214678" y="1285883"/>
                </a:lnTo>
                <a:lnTo>
                  <a:pt x="4857752" y="1071570"/>
                </a:lnTo>
                <a:lnTo>
                  <a:pt x="5763491" y="725486"/>
                </a:lnTo>
                <a:lnTo>
                  <a:pt x="6786578" y="0"/>
                </a:lnTo>
                <a:cubicBezTo>
                  <a:pt x="6766145" y="36996"/>
                  <a:pt x="7417123" y="635669"/>
                  <a:pt x="7572396" y="642942"/>
                </a:cubicBezTo>
                <a:cubicBezTo>
                  <a:pt x="7554839" y="689158"/>
                  <a:pt x="8447043" y="453906"/>
                  <a:pt x="8429652" y="428628"/>
                </a:cubicBezTo>
                <a:lnTo>
                  <a:pt x="9144000" y="857256"/>
                </a:lnTo>
                <a:lnTo>
                  <a:pt x="9144000" y="3571875"/>
                </a:lnTo>
                <a:lnTo>
                  <a:pt x="0" y="3571875"/>
                </a:lnTo>
                <a:lnTo>
                  <a:pt x="0" y="1143008"/>
                </a:lnTo>
                <a:close/>
              </a:path>
            </a:pathLst>
          </a:cu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/>
          </a:p>
        </p:txBody>
      </p:sp>
      <p:sp>
        <p:nvSpPr>
          <p:cNvPr id="7" name="Rettangolo 6"/>
          <p:cNvSpPr/>
          <p:nvPr userDrawn="1"/>
        </p:nvSpPr>
        <p:spPr>
          <a:xfrm flipH="1" flipV="1">
            <a:off x="1" y="5"/>
            <a:ext cx="10223500" cy="1142981"/>
          </a:xfrm>
          <a:prstGeom prst="rect">
            <a:avLst/>
          </a:prstGeom>
          <a:gradFill flip="none" rotWithShape="1">
            <a:gsLst>
              <a:gs pos="1000">
                <a:schemeClr val="accent2">
                  <a:lumMod val="75000"/>
                  <a:alpha val="28000"/>
                </a:schemeClr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 dirty="0">
              <a:ln>
                <a:noFill/>
              </a:ln>
              <a:noFill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" y="285728"/>
            <a:ext cx="10223500" cy="511156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>
              <a:defRPr sz="3600" b="1" cap="none" spc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almSprings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8" name="Rettangolo 7"/>
          <p:cNvSpPr/>
          <p:nvPr userDrawn="1"/>
        </p:nvSpPr>
        <p:spPr>
          <a:xfrm>
            <a:off x="1" y="7"/>
            <a:ext cx="10223500" cy="21429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 dirty="0">
              <a:ln>
                <a:noFill/>
              </a:ln>
              <a:noFill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93551" y="1600200"/>
            <a:ext cx="5990373" cy="4972072"/>
          </a:xfrm>
        </p:spPr>
        <p:txBody>
          <a:bodyPr/>
          <a:lstStyle>
            <a:lvl1pPr marL="1588" indent="-1588">
              <a:lnSpc>
                <a:spcPts val="2599"/>
              </a:lnSpc>
              <a:buNone/>
              <a:defRPr sz="2000" b="1">
                <a:solidFill>
                  <a:schemeClr val="tx2">
                    <a:lumMod val="75000"/>
                  </a:schemeClr>
                </a:solidFill>
                <a:latin typeface="Verdana" pitchFamily="34" charset="0"/>
              </a:defRPr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2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500"/>
                            </p:stCondLst>
                            <p:childTnLst>
                              <p:par>
                                <p:cTn id="39" presetID="2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2" grpId="0" animBg="1"/>
      <p:bldP spid="8" grpId="0" animBg="1"/>
      <p:bldP spid="3" grpId="0" uiExpand="1" build="p">
        <p:tmplLst>
          <p:tmpl lvl="1">
            <p:tnLst>
              <p:par>
                <p:cTn presetID="2" presetClass="entr" presetSubtype="3" fill="hold" nodeType="after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3" fill="hold" nodeType="after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3" fill="hold" nodeType="after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3" fill="hold" nodeType="after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3" fill="hold" nodeType="after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igura a mano libera 8"/>
          <p:cNvSpPr/>
          <p:nvPr userDrawn="1"/>
        </p:nvSpPr>
        <p:spPr>
          <a:xfrm>
            <a:off x="0" y="5643578"/>
            <a:ext cx="10223500" cy="1214422"/>
          </a:xfrm>
          <a:custGeom>
            <a:avLst/>
            <a:gdLst>
              <a:gd name="connsiteX0" fmla="*/ 0 w 9144000"/>
              <a:gd name="connsiteY0" fmla="*/ 0 h 3214686"/>
              <a:gd name="connsiteX1" fmla="*/ 9144000 w 9144000"/>
              <a:gd name="connsiteY1" fmla="*/ 0 h 3214686"/>
              <a:gd name="connsiteX2" fmla="*/ 9144000 w 9144000"/>
              <a:gd name="connsiteY2" fmla="*/ 3214686 h 3214686"/>
              <a:gd name="connsiteX3" fmla="*/ 0 w 9144000"/>
              <a:gd name="connsiteY3" fmla="*/ 3214686 h 3214686"/>
              <a:gd name="connsiteX4" fmla="*/ 0 w 9144000"/>
              <a:gd name="connsiteY4" fmla="*/ 0 h 3214686"/>
              <a:gd name="connsiteX0" fmla="*/ 0 w 9144000"/>
              <a:gd name="connsiteY0" fmla="*/ 0 h 3214686"/>
              <a:gd name="connsiteX1" fmla="*/ 3214678 w 9144000"/>
              <a:gd name="connsiteY1" fmla="*/ 928694 h 3214686"/>
              <a:gd name="connsiteX2" fmla="*/ 9144000 w 9144000"/>
              <a:gd name="connsiteY2" fmla="*/ 0 h 3214686"/>
              <a:gd name="connsiteX3" fmla="*/ 9144000 w 9144000"/>
              <a:gd name="connsiteY3" fmla="*/ 3214686 h 3214686"/>
              <a:gd name="connsiteX4" fmla="*/ 0 w 9144000"/>
              <a:gd name="connsiteY4" fmla="*/ 3214686 h 3214686"/>
              <a:gd name="connsiteX5" fmla="*/ 0 w 9144000"/>
              <a:gd name="connsiteY5" fmla="*/ 0 h 3214686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9144000 w 9144000"/>
              <a:gd name="connsiteY3" fmla="*/ 583049 h 3797735"/>
              <a:gd name="connsiteX4" fmla="*/ 9144000 w 9144000"/>
              <a:gd name="connsiteY4" fmla="*/ 3797735 h 3797735"/>
              <a:gd name="connsiteX5" fmla="*/ 0 w 9144000"/>
              <a:gd name="connsiteY5" fmla="*/ 3797735 h 3797735"/>
              <a:gd name="connsiteX6" fmla="*/ 0 w 9144000"/>
              <a:gd name="connsiteY6" fmla="*/ 583049 h 3797735"/>
              <a:gd name="connsiteX0" fmla="*/ 0 w 9358346"/>
              <a:gd name="connsiteY0" fmla="*/ 583049 h 3797735"/>
              <a:gd name="connsiteX1" fmla="*/ 3214678 w 9358346"/>
              <a:gd name="connsiteY1" fmla="*/ 1511743 h 3797735"/>
              <a:gd name="connsiteX2" fmla="*/ 6945745 w 9358346"/>
              <a:gd name="connsiteY2" fmla="*/ 0 h 3797735"/>
              <a:gd name="connsiteX3" fmla="*/ 9358346 w 9358346"/>
              <a:gd name="connsiteY3" fmla="*/ 1154554 h 3797735"/>
              <a:gd name="connsiteX4" fmla="*/ 9144000 w 9358346"/>
              <a:gd name="connsiteY4" fmla="*/ 3797735 h 3797735"/>
              <a:gd name="connsiteX5" fmla="*/ 0 w 9358346"/>
              <a:gd name="connsiteY5" fmla="*/ 3797735 h 3797735"/>
              <a:gd name="connsiteX6" fmla="*/ 0 w 9358346"/>
              <a:gd name="connsiteY6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9144000 w 9144000"/>
              <a:gd name="connsiteY3" fmla="*/ 1083116 h 3797735"/>
              <a:gd name="connsiteX4" fmla="*/ 9144000 w 9144000"/>
              <a:gd name="connsiteY4" fmla="*/ 3797735 h 3797735"/>
              <a:gd name="connsiteX5" fmla="*/ 0 w 9144000"/>
              <a:gd name="connsiteY5" fmla="*/ 3797735 h 3797735"/>
              <a:gd name="connsiteX6" fmla="*/ 0 w 9144000"/>
              <a:gd name="connsiteY6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8146473 w 9144000"/>
              <a:gd name="connsiteY3" fmla="*/ 240146 h 3797735"/>
              <a:gd name="connsiteX4" fmla="*/ 9144000 w 9144000"/>
              <a:gd name="connsiteY4" fmla="*/ 1083116 h 3797735"/>
              <a:gd name="connsiteX5" fmla="*/ 9144000 w 9144000"/>
              <a:gd name="connsiteY5" fmla="*/ 3797735 h 3797735"/>
              <a:gd name="connsiteX6" fmla="*/ 0 w 9144000"/>
              <a:gd name="connsiteY6" fmla="*/ 3797735 h 3797735"/>
              <a:gd name="connsiteX7" fmla="*/ 0 w 9144000"/>
              <a:gd name="connsiteY7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8146473 w 9144000"/>
              <a:gd name="connsiteY3" fmla="*/ 240146 h 3797735"/>
              <a:gd name="connsiteX4" fmla="*/ 9144000 w 9144000"/>
              <a:gd name="connsiteY4" fmla="*/ 1083116 h 3797735"/>
              <a:gd name="connsiteX5" fmla="*/ 9144000 w 9144000"/>
              <a:gd name="connsiteY5" fmla="*/ 3797735 h 3797735"/>
              <a:gd name="connsiteX6" fmla="*/ 0 w 9144000"/>
              <a:gd name="connsiteY6" fmla="*/ 3797735 h 3797735"/>
              <a:gd name="connsiteX7" fmla="*/ 0 w 9144000"/>
              <a:gd name="connsiteY7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5763491 w 9144000"/>
              <a:gd name="connsiteY2" fmla="*/ 951346 h 3797735"/>
              <a:gd name="connsiteX3" fmla="*/ 6945745 w 9144000"/>
              <a:gd name="connsiteY3" fmla="*/ 0 h 3797735"/>
              <a:gd name="connsiteX4" fmla="*/ 8146473 w 9144000"/>
              <a:gd name="connsiteY4" fmla="*/ 240146 h 3797735"/>
              <a:gd name="connsiteX5" fmla="*/ 9144000 w 9144000"/>
              <a:gd name="connsiteY5" fmla="*/ 1083116 h 3797735"/>
              <a:gd name="connsiteX6" fmla="*/ 9144000 w 9144000"/>
              <a:gd name="connsiteY6" fmla="*/ 3797735 h 3797735"/>
              <a:gd name="connsiteX7" fmla="*/ 0 w 9144000"/>
              <a:gd name="connsiteY7" fmla="*/ 3797735 h 3797735"/>
              <a:gd name="connsiteX8" fmla="*/ 0 w 9144000"/>
              <a:gd name="connsiteY8" fmla="*/ 583049 h 3797735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358082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286776 w 9144000"/>
              <a:gd name="connsiteY5" fmla="*/ 610277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813044 h 4027730"/>
              <a:gd name="connsiteX1" fmla="*/ 3214678 w 9144000"/>
              <a:gd name="connsiteY1" fmla="*/ 1741738 h 4027730"/>
              <a:gd name="connsiteX2" fmla="*/ 5763491 w 9144000"/>
              <a:gd name="connsiteY2" fmla="*/ 1181341 h 4027730"/>
              <a:gd name="connsiteX3" fmla="*/ 6929454 w 9144000"/>
              <a:gd name="connsiteY3" fmla="*/ 98665 h 4027730"/>
              <a:gd name="connsiteX4" fmla="*/ 7572396 w 9144000"/>
              <a:gd name="connsiteY4" fmla="*/ 1098797 h 4027730"/>
              <a:gd name="connsiteX5" fmla="*/ 8286776 w 9144000"/>
              <a:gd name="connsiteY5" fmla="*/ 741607 h 4027730"/>
              <a:gd name="connsiteX6" fmla="*/ 9144000 w 9144000"/>
              <a:gd name="connsiteY6" fmla="*/ 1313111 h 4027730"/>
              <a:gd name="connsiteX7" fmla="*/ 9144000 w 9144000"/>
              <a:gd name="connsiteY7" fmla="*/ 4027730 h 4027730"/>
              <a:gd name="connsiteX8" fmla="*/ 0 w 9144000"/>
              <a:gd name="connsiteY8" fmla="*/ 4027730 h 4027730"/>
              <a:gd name="connsiteX9" fmla="*/ 0 w 9144000"/>
              <a:gd name="connsiteY9" fmla="*/ 813044 h 4027730"/>
              <a:gd name="connsiteX0" fmla="*/ 0 w 9144000"/>
              <a:gd name="connsiteY0" fmla="*/ 714379 h 3929065"/>
              <a:gd name="connsiteX1" fmla="*/ 3214678 w 9144000"/>
              <a:gd name="connsiteY1" fmla="*/ 1643073 h 3929065"/>
              <a:gd name="connsiteX2" fmla="*/ 5763491 w 9144000"/>
              <a:gd name="connsiteY2" fmla="*/ 1082676 h 3929065"/>
              <a:gd name="connsiteX3" fmla="*/ 6929454 w 9144000"/>
              <a:gd name="connsiteY3" fmla="*/ 0 h 3929065"/>
              <a:gd name="connsiteX4" fmla="*/ 7572396 w 9144000"/>
              <a:gd name="connsiteY4" fmla="*/ 1000132 h 3929065"/>
              <a:gd name="connsiteX5" fmla="*/ 8286776 w 9144000"/>
              <a:gd name="connsiteY5" fmla="*/ 642942 h 3929065"/>
              <a:gd name="connsiteX6" fmla="*/ 9144000 w 9144000"/>
              <a:gd name="connsiteY6" fmla="*/ 1214446 h 3929065"/>
              <a:gd name="connsiteX7" fmla="*/ 9144000 w 9144000"/>
              <a:gd name="connsiteY7" fmla="*/ 3929065 h 3929065"/>
              <a:gd name="connsiteX8" fmla="*/ 0 w 9144000"/>
              <a:gd name="connsiteY8" fmla="*/ 3929065 h 3929065"/>
              <a:gd name="connsiteX9" fmla="*/ 0 w 9144000"/>
              <a:gd name="connsiteY9" fmla="*/ 714379 h 3929065"/>
              <a:gd name="connsiteX0" fmla="*/ 0 w 9144000"/>
              <a:gd name="connsiteY0" fmla="*/ 714379 h 3929065"/>
              <a:gd name="connsiteX1" fmla="*/ 1214414 w 9144000"/>
              <a:gd name="connsiteY1" fmla="*/ 1000132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714379 h 3929065"/>
              <a:gd name="connsiteX0" fmla="*/ 0 w 9144000"/>
              <a:gd name="connsiteY0" fmla="*/ 1500198 h 3929065"/>
              <a:gd name="connsiteX1" fmla="*/ 1214414 w 9144000"/>
              <a:gd name="connsiteY1" fmla="*/ 1000132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1500198 h 3929065"/>
              <a:gd name="connsiteX0" fmla="*/ 0 w 9144000"/>
              <a:gd name="connsiteY0" fmla="*/ 1500198 h 3929065"/>
              <a:gd name="connsiteX1" fmla="*/ 1285852 w 9144000"/>
              <a:gd name="connsiteY1" fmla="*/ 1285884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1500198 h 3929065"/>
              <a:gd name="connsiteX0" fmla="*/ 0 w 9144000"/>
              <a:gd name="connsiteY0" fmla="*/ 1500198 h 3929065"/>
              <a:gd name="connsiteX1" fmla="*/ 1285852 w 9144000"/>
              <a:gd name="connsiteY1" fmla="*/ 1285884 h 3929065"/>
              <a:gd name="connsiteX2" fmla="*/ 3214678 w 9144000"/>
              <a:gd name="connsiteY2" fmla="*/ 1643073 h 3929065"/>
              <a:gd name="connsiteX3" fmla="*/ 4857752 w 9144000"/>
              <a:gd name="connsiteY3" fmla="*/ 1428760 h 3929065"/>
              <a:gd name="connsiteX4" fmla="*/ 5763491 w 9144000"/>
              <a:gd name="connsiteY4" fmla="*/ 1082676 h 3929065"/>
              <a:gd name="connsiteX5" fmla="*/ 6929454 w 9144000"/>
              <a:gd name="connsiteY5" fmla="*/ 0 h 3929065"/>
              <a:gd name="connsiteX6" fmla="*/ 7572396 w 9144000"/>
              <a:gd name="connsiteY6" fmla="*/ 1000132 h 3929065"/>
              <a:gd name="connsiteX7" fmla="*/ 8286776 w 9144000"/>
              <a:gd name="connsiteY7" fmla="*/ 642942 h 3929065"/>
              <a:gd name="connsiteX8" fmla="*/ 9144000 w 9144000"/>
              <a:gd name="connsiteY8" fmla="*/ 1214446 h 3929065"/>
              <a:gd name="connsiteX9" fmla="*/ 9144000 w 9144000"/>
              <a:gd name="connsiteY9" fmla="*/ 3929065 h 3929065"/>
              <a:gd name="connsiteX10" fmla="*/ 0 w 9144000"/>
              <a:gd name="connsiteY10" fmla="*/ 3929065 h 3929065"/>
              <a:gd name="connsiteX11" fmla="*/ 0 w 9144000"/>
              <a:gd name="connsiteY11" fmla="*/ 1500198 h 3929065"/>
              <a:gd name="connsiteX0" fmla="*/ 0 w 9144000"/>
              <a:gd name="connsiteY0" fmla="*/ 1643074 h 4071941"/>
              <a:gd name="connsiteX1" fmla="*/ 1285852 w 9144000"/>
              <a:gd name="connsiteY1" fmla="*/ 1428760 h 4071941"/>
              <a:gd name="connsiteX2" fmla="*/ 3214678 w 9144000"/>
              <a:gd name="connsiteY2" fmla="*/ 1785949 h 4071941"/>
              <a:gd name="connsiteX3" fmla="*/ 4857752 w 9144000"/>
              <a:gd name="connsiteY3" fmla="*/ 1571636 h 4071941"/>
              <a:gd name="connsiteX4" fmla="*/ 5763491 w 9144000"/>
              <a:gd name="connsiteY4" fmla="*/ 1225552 h 4071941"/>
              <a:gd name="connsiteX5" fmla="*/ 6715140 w 9144000"/>
              <a:gd name="connsiteY5" fmla="*/ 0 h 4071941"/>
              <a:gd name="connsiteX6" fmla="*/ 7572396 w 9144000"/>
              <a:gd name="connsiteY6" fmla="*/ 1143008 h 4071941"/>
              <a:gd name="connsiteX7" fmla="*/ 8286776 w 9144000"/>
              <a:gd name="connsiteY7" fmla="*/ 785818 h 4071941"/>
              <a:gd name="connsiteX8" fmla="*/ 9144000 w 9144000"/>
              <a:gd name="connsiteY8" fmla="*/ 1357322 h 4071941"/>
              <a:gd name="connsiteX9" fmla="*/ 9144000 w 9144000"/>
              <a:gd name="connsiteY9" fmla="*/ 4071941 h 4071941"/>
              <a:gd name="connsiteX10" fmla="*/ 0 w 9144000"/>
              <a:gd name="connsiteY10" fmla="*/ 4071941 h 4071941"/>
              <a:gd name="connsiteX11" fmla="*/ 0 w 9144000"/>
              <a:gd name="connsiteY11" fmla="*/ 1643074 h 4071941"/>
              <a:gd name="connsiteX0" fmla="*/ 0 w 9144000"/>
              <a:gd name="connsiteY0" fmla="*/ 1143008 h 3571875"/>
              <a:gd name="connsiteX1" fmla="*/ 1285852 w 9144000"/>
              <a:gd name="connsiteY1" fmla="*/ 928694 h 3571875"/>
              <a:gd name="connsiteX2" fmla="*/ 3214678 w 9144000"/>
              <a:gd name="connsiteY2" fmla="*/ 1285883 h 3571875"/>
              <a:gd name="connsiteX3" fmla="*/ 4857752 w 9144000"/>
              <a:gd name="connsiteY3" fmla="*/ 1071570 h 3571875"/>
              <a:gd name="connsiteX4" fmla="*/ 5763491 w 9144000"/>
              <a:gd name="connsiteY4" fmla="*/ 725486 h 3571875"/>
              <a:gd name="connsiteX5" fmla="*/ 6786578 w 9144000"/>
              <a:gd name="connsiteY5" fmla="*/ 0 h 3571875"/>
              <a:gd name="connsiteX6" fmla="*/ 7572396 w 9144000"/>
              <a:gd name="connsiteY6" fmla="*/ 642942 h 3571875"/>
              <a:gd name="connsiteX7" fmla="*/ 8286776 w 9144000"/>
              <a:gd name="connsiteY7" fmla="*/ 285752 h 3571875"/>
              <a:gd name="connsiteX8" fmla="*/ 9144000 w 9144000"/>
              <a:gd name="connsiteY8" fmla="*/ 857256 h 3571875"/>
              <a:gd name="connsiteX9" fmla="*/ 9144000 w 9144000"/>
              <a:gd name="connsiteY9" fmla="*/ 3571875 h 3571875"/>
              <a:gd name="connsiteX10" fmla="*/ 0 w 9144000"/>
              <a:gd name="connsiteY10" fmla="*/ 3571875 h 3571875"/>
              <a:gd name="connsiteX11" fmla="*/ 0 w 9144000"/>
              <a:gd name="connsiteY11" fmla="*/ 1143008 h 3571875"/>
              <a:gd name="connsiteX0" fmla="*/ 0 w 9144000"/>
              <a:gd name="connsiteY0" fmla="*/ 1143008 h 3571875"/>
              <a:gd name="connsiteX1" fmla="*/ 1285852 w 9144000"/>
              <a:gd name="connsiteY1" fmla="*/ 928694 h 3571875"/>
              <a:gd name="connsiteX2" fmla="*/ 3214678 w 9144000"/>
              <a:gd name="connsiteY2" fmla="*/ 1285883 h 3571875"/>
              <a:gd name="connsiteX3" fmla="*/ 4857752 w 9144000"/>
              <a:gd name="connsiteY3" fmla="*/ 1071570 h 3571875"/>
              <a:gd name="connsiteX4" fmla="*/ 5763491 w 9144000"/>
              <a:gd name="connsiteY4" fmla="*/ 725486 h 3571875"/>
              <a:gd name="connsiteX5" fmla="*/ 6786578 w 9144000"/>
              <a:gd name="connsiteY5" fmla="*/ 0 h 3571875"/>
              <a:gd name="connsiteX6" fmla="*/ 7572396 w 9144000"/>
              <a:gd name="connsiteY6" fmla="*/ 642942 h 3571875"/>
              <a:gd name="connsiteX7" fmla="*/ 8429652 w 9144000"/>
              <a:gd name="connsiteY7" fmla="*/ 428628 h 3571875"/>
              <a:gd name="connsiteX8" fmla="*/ 9144000 w 9144000"/>
              <a:gd name="connsiteY8" fmla="*/ 857256 h 3571875"/>
              <a:gd name="connsiteX9" fmla="*/ 9144000 w 9144000"/>
              <a:gd name="connsiteY9" fmla="*/ 3571875 h 3571875"/>
              <a:gd name="connsiteX10" fmla="*/ 0 w 9144000"/>
              <a:gd name="connsiteY10" fmla="*/ 3571875 h 3571875"/>
              <a:gd name="connsiteX11" fmla="*/ 0 w 9144000"/>
              <a:gd name="connsiteY11" fmla="*/ 1143008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3571875">
                <a:moveTo>
                  <a:pt x="0" y="1143008"/>
                </a:moveTo>
                <a:lnTo>
                  <a:pt x="1285852" y="928694"/>
                </a:lnTo>
                <a:lnTo>
                  <a:pt x="3214678" y="1285883"/>
                </a:lnTo>
                <a:lnTo>
                  <a:pt x="4857752" y="1071570"/>
                </a:lnTo>
                <a:lnTo>
                  <a:pt x="5763491" y="725486"/>
                </a:lnTo>
                <a:lnTo>
                  <a:pt x="6786578" y="0"/>
                </a:lnTo>
                <a:cubicBezTo>
                  <a:pt x="6766145" y="36996"/>
                  <a:pt x="7417123" y="635669"/>
                  <a:pt x="7572396" y="642942"/>
                </a:cubicBezTo>
                <a:cubicBezTo>
                  <a:pt x="7554839" y="689158"/>
                  <a:pt x="8447043" y="453906"/>
                  <a:pt x="8429652" y="428628"/>
                </a:cubicBezTo>
                <a:lnTo>
                  <a:pt x="9144000" y="857256"/>
                </a:lnTo>
                <a:lnTo>
                  <a:pt x="9144000" y="3571875"/>
                </a:lnTo>
                <a:lnTo>
                  <a:pt x="0" y="3571875"/>
                </a:lnTo>
                <a:lnTo>
                  <a:pt x="0" y="1143008"/>
                </a:lnTo>
                <a:close/>
              </a:path>
            </a:pathLst>
          </a:custGeom>
          <a:gradFill flip="none" rotWithShape="1">
            <a:gsLst>
              <a:gs pos="9000">
                <a:srgbClr val="19D930">
                  <a:alpha val="89000"/>
                </a:srgbClr>
              </a:gs>
              <a:gs pos="24000">
                <a:srgbClr val="FFC000">
                  <a:alpha val="87000"/>
                </a:srgbClr>
              </a:gs>
              <a:gs pos="70000">
                <a:schemeClr val="accent3">
                  <a:lumMod val="60000"/>
                  <a:lumOff val="40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/>
          </a:p>
        </p:txBody>
      </p:sp>
      <p:sp>
        <p:nvSpPr>
          <p:cNvPr id="7" name="Rettangolo 6"/>
          <p:cNvSpPr/>
          <p:nvPr userDrawn="1"/>
        </p:nvSpPr>
        <p:spPr>
          <a:xfrm>
            <a:off x="1" y="5"/>
            <a:ext cx="10223500" cy="980723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 dirty="0">
              <a:ln>
                <a:noFill/>
              </a:ln>
              <a:noFill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" y="285728"/>
            <a:ext cx="10223500" cy="511156"/>
          </a:xfrm>
          <a:solidFill>
            <a:srgbClr val="FFFF00"/>
          </a:solidFill>
        </p:spPr>
        <p:txBody>
          <a:bodyPr>
            <a:noAutofit/>
          </a:bodyPr>
          <a:lstStyle>
            <a:lvl1pPr>
              <a:defRPr sz="3600" b="1" cap="none" spc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almSprings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8" name="Rettangolo 7"/>
          <p:cNvSpPr/>
          <p:nvPr userDrawn="1"/>
        </p:nvSpPr>
        <p:spPr>
          <a:xfrm>
            <a:off x="1" y="7"/>
            <a:ext cx="10223500" cy="21429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 dirty="0">
              <a:ln>
                <a:noFill/>
              </a:ln>
              <a:noFill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93551" y="1600200"/>
            <a:ext cx="5990373" cy="4972072"/>
          </a:xfrm>
        </p:spPr>
        <p:txBody>
          <a:bodyPr/>
          <a:lstStyle>
            <a:lvl1pPr marL="1588" indent="-1588">
              <a:lnSpc>
                <a:spcPts val="2599"/>
              </a:lnSpc>
              <a:buNone/>
              <a:defRPr sz="2100" b="1">
                <a:solidFill>
                  <a:schemeClr val="tx2">
                    <a:lumMod val="75000"/>
                  </a:schemeClr>
                </a:solidFill>
                <a:latin typeface="Verdana" pitchFamily="34" charset="0"/>
              </a:defRPr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olo e contenuto">
    <p:bg>
      <p:bgPr>
        <a:gradFill>
          <a:gsLst>
            <a:gs pos="100000">
              <a:srgbClr val="00B0F0">
                <a:alpha val="21000"/>
              </a:srgbClr>
            </a:gs>
            <a:gs pos="0">
              <a:srgbClr val="FFEBFA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igura a mano libera 8"/>
          <p:cNvSpPr/>
          <p:nvPr userDrawn="1"/>
        </p:nvSpPr>
        <p:spPr>
          <a:xfrm>
            <a:off x="0" y="5643578"/>
            <a:ext cx="10223500" cy="1214422"/>
          </a:xfrm>
          <a:custGeom>
            <a:avLst/>
            <a:gdLst>
              <a:gd name="connsiteX0" fmla="*/ 0 w 9144000"/>
              <a:gd name="connsiteY0" fmla="*/ 0 h 3214686"/>
              <a:gd name="connsiteX1" fmla="*/ 9144000 w 9144000"/>
              <a:gd name="connsiteY1" fmla="*/ 0 h 3214686"/>
              <a:gd name="connsiteX2" fmla="*/ 9144000 w 9144000"/>
              <a:gd name="connsiteY2" fmla="*/ 3214686 h 3214686"/>
              <a:gd name="connsiteX3" fmla="*/ 0 w 9144000"/>
              <a:gd name="connsiteY3" fmla="*/ 3214686 h 3214686"/>
              <a:gd name="connsiteX4" fmla="*/ 0 w 9144000"/>
              <a:gd name="connsiteY4" fmla="*/ 0 h 3214686"/>
              <a:gd name="connsiteX0" fmla="*/ 0 w 9144000"/>
              <a:gd name="connsiteY0" fmla="*/ 0 h 3214686"/>
              <a:gd name="connsiteX1" fmla="*/ 3214678 w 9144000"/>
              <a:gd name="connsiteY1" fmla="*/ 928694 h 3214686"/>
              <a:gd name="connsiteX2" fmla="*/ 9144000 w 9144000"/>
              <a:gd name="connsiteY2" fmla="*/ 0 h 3214686"/>
              <a:gd name="connsiteX3" fmla="*/ 9144000 w 9144000"/>
              <a:gd name="connsiteY3" fmla="*/ 3214686 h 3214686"/>
              <a:gd name="connsiteX4" fmla="*/ 0 w 9144000"/>
              <a:gd name="connsiteY4" fmla="*/ 3214686 h 3214686"/>
              <a:gd name="connsiteX5" fmla="*/ 0 w 9144000"/>
              <a:gd name="connsiteY5" fmla="*/ 0 h 3214686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9144000 w 9144000"/>
              <a:gd name="connsiteY3" fmla="*/ 583049 h 3797735"/>
              <a:gd name="connsiteX4" fmla="*/ 9144000 w 9144000"/>
              <a:gd name="connsiteY4" fmla="*/ 3797735 h 3797735"/>
              <a:gd name="connsiteX5" fmla="*/ 0 w 9144000"/>
              <a:gd name="connsiteY5" fmla="*/ 3797735 h 3797735"/>
              <a:gd name="connsiteX6" fmla="*/ 0 w 9144000"/>
              <a:gd name="connsiteY6" fmla="*/ 583049 h 3797735"/>
              <a:gd name="connsiteX0" fmla="*/ 0 w 9358346"/>
              <a:gd name="connsiteY0" fmla="*/ 583049 h 3797735"/>
              <a:gd name="connsiteX1" fmla="*/ 3214678 w 9358346"/>
              <a:gd name="connsiteY1" fmla="*/ 1511743 h 3797735"/>
              <a:gd name="connsiteX2" fmla="*/ 6945745 w 9358346"/>
              <a:gd name="connsiteY2" fmla="*/ 0 h 3797735"/>
              <a:gd name="connsiteX3" fmla="*/ 9358346 w 9358346"/>
              <a:gd name="connsiteY3" fmla="*/ 1154554 h 3797735"/>
              <a:gd name="connsiteX4" fmla="*/ 9144000 w 9358346"/>
              <a:gd name="connsiteY4" fmla="*/ 3797735 h 3797735"/>
              <a:gd name="connsiteX5" fmla="*/ 0 w 9358346"/>
              <a:gd name="connsiteY5" fmla="*/ 3797735 h 3797735"/>
              <a:gd name="connsiteX6" fmla="*/ 0 w 9358346"/>
              <a:gd name="connsiteY6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9144000 w 9144000"/>
              <a:gd name="connsiteY3" fmla="*/ 1083116 h 3797735"/>
              <a:gd name="connsiteX4" fmla="*/ 9144000 w 9144000"/>
              <a:gd name="connsiteY4" fmla="*/ 3797735 h 3797735"/>
              <a:gd name="connsiteX5" fmla="*/ 0 w 9144000"/>
              <a:gd name="connsiteY5" fmla="*/ 3797735 h 3797735"/>
              <a:gd name="connsiteX6" fmla="*/ 0 w 9144000"/>
              <a:gd name="connsiteY6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8146473 w 9144000"/>
              <a:gd name="connsiteY3" fmla="*/ 240146 h 3797735"/>
              <a:gd name="connsiteX4" fmla="*/ 9144000 w 9144000"/>
              <a:gd name="connsiteY4" fmla="*/ 1083116 h 3797735"/>
              <a:gd name="connsiteX5" fmla="*/ 9144000 w 9144000"/>
              <a:gd name="connsiteY5" fmla="*/ 3797735 h 3797735"/>
              <a:gd name="connsiteX6" fmla="*/ 0 w 9144000"/>
              <a:gd name="connsiteY6" fmla="*/ 3797735 h 3797735"/>
              <a:gd name="connsiteX7" fmla="*/ 0 w 9144000"/>
              <a:gd name="connsiteY7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8146473 w 9144000"/>
              <a:gd name="connsiteY3" fmla="*/ 240146 h 3797735"/>
              <a:gd name="connsiteX4" fmla="*/ 9144000 w 9144000"/>
              <a:gd name="connsiteY4" fmla="*/ 1083116 h 3797735"/>
              <a:gd name="connsiteX5" fmla="*/ 9144000 w 9144000"/>
              <a:gd name="connsiteY5" fmla="*/ 3797735 h 3797735"/>
              <a:gd name="connsiteX6" fmla="*/ 0 w 9144000"/>
              <a:gd name="connsiteY6" fmla="*/ 3797735 h 3797735"/>
              <a:gd name="connsiteX7" fmla="*/ 0 w 9144000"/>
              <a:gd name="connsiteY7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5763491 w 9144000"/>
              <a:gd name="connsiteY2" fmla="*/ 951346 h 3797735"/>
              <a:gd name="connsiteX3" fmla="*/ 6945745 w 9144000"/>
              <a:gd name="connsiteY3" fmla="*/ 0 h 3797735"/>
              <a:gd name="connsiteX4" fmla="*/ 8146473 w 9144000"/>
              <a:gd name="connsiteY4" fmla="*/ 240146 h 3797735"/>
              <a:gd name="connsiteX5" fmla="*/ 9144000 w 9144000"/>
              <a:gd name="connsiteY5" fmla="*/ 1083116 h 3797735"/>
              <a:gd name="connsiteX6" fmla="*/ 9144000 w 9144000"/>
              <a:gd name="connsiteY6" fmla="*/ 3797735 h 3797735"/>
              <a:gd name="connsiteX7" fmla="*/ 0 w 9144000"/>
              <a:gd name="connsiteY7" fmla="*/ 3797735 h 3797735"/>
              <a:gd name="connsiteX8" fmla="*/ 0 w 9144000"/>
              <a:gd name="connsiteY8" fmla="*/ 583049 h 3797735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358082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286776 w 9144000"/>
              <a:gd name="connsiteY5" fmla="*/ 610277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813044 h 4027730"/>
              <a:gd name="connsiteX1" fmla="*/ 3214678 w 9144000"/>
              <a:gd name="connsiteY1" fmla="*/ 1741738 h 4027730"/>
              <a:gd name="connsiteX2" fmla="*/ 5763491 w 9144000"/>
              <a:gd name="connsiteY2" fmla="*/ 1181341 h 4027730"/>
              <a:gd name="connsiteX3" fmla="*/ 6929454 w 9144000"/>
              <a:gd name="connsiteY3" fmla="*/ 98665 h 4027730"/>
              <a:gd name="connsiteX4" fmla="*/ 7572396 w 9144000"/>
              <a:gd name="connsiteY4" fmla="*/ 1098797 h 4027730"/>
              <a:gd name="connsiteX5" fmla="*/ 8286776 w 9144000"/>
              <a:gd name="connsiteY5" fmla="*/ 741607 h 4027730"/>
              <a:gd name="connsiteX6" fmla="*/ 9144000 w 9144000"/>
              <a:gd name="connsiteY6" fmla="*/ 1313111 h 4027730"/>
              <a:gd name="connsiteX7" fmla="*/ 9144000 w 9144000"/>
              <a:gd name="connsiteY7" fmla="*/ 4027730 h 4027730"/>
              <a:gd name="connsiteX8" fmla="*/ 0 w 9144000"/>
              <a:gd name="connsiteY8" fmla="*/ 4027730 h 4027730"/>
              <a:gd name="connsiteX9" fmla="*/ 0 w 9144000"/>
              <a:gd name="connsiteY9" fmla="*/ 813044 h 4027730"/>
              <a:gd name="connsiteX0" fmla="*/ 0 w 9144000"/>
              <a:gd name="connsiteY0" fmla="*/ 714379 h 3929065"/>
              <a:gd name="connsiteX1" fmla="*/ 3214678 w 9144000"/>
              <a:gd name="connsiteY1" fmla="*/ 1643073 h 3929065"/>
              <a:gd name="connsiteX2" fmla="*/ 5763491 w 9144000"/>
              <a:gd name="connsiteY2" fmla="*/ 1082676 h 3929065"/>
              <a:gd name="connsiteX3" fmla="*/ 6929454 w 9144000"/>
              <a:gd name="connsiteY3" fmla="*/ 0 h 3929065"/>
              <a:gd name="connsiteX4" fmla="*/ 7572396 w 9144000"/>
              <a:gd name="connsiteY4" fmla="*/ 1000132 h 3929065"/>
              <a:gd name="connsiteX5" fmla="*/ 8286776 w 9144000"/>
              <a:gd name="connsiteY5" fmla="*/ 642942 h 3929065"/>
              <a:gd name="connsiteX6" fmla="*/ 9144000 w 9144000"/>
              <a:gd name="connsiteY6" fmla="*/ 1214446 h 3929065"/>
              <a:gd name="connsiteX7" fmla="*/ 9144000 w 9144000"/>
              <a:gd name="connsiteY7" fmla="*/ 3929065 h 3929065"/>
              <a:gd name="connsiteX8" fmla="*/ 0 w 9144000"/>
              <a:gd name="connsiteY8" fmla="*/ 3929065 h 3929065"/>
              <a:gd name="connsiteX9" fmla="*/ 0 w 9144000"/>
              <a:gd name="connsiteY9" fmla="*/ 714379 h 3929065"/>
              <a:gd name="connsiteX0" fmla="*/ 0 w 9144000"/>
              <a:gd name="connsiteY0" fmla="*/ 714379 h 3929065"/>
              <a:gd name="connsiteX1" fmla="*/ 1214414 w 9144000"/>
              <a:gd name="connsiteY1" fmla="*/ 1000132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714379 h 3929065"/>
              <a:gd name="connsiteX0" fmla="*/ 0 w 9144000"/>
              <a:gd name="connsiteY0" fmla="*/ 1500198 h 3929065"/>
              <a:gd name="connsiteX1" fmla="*/ 1214414 w 9144000"/>
              <a:gd name="connsiteY1" fmla="*/ 1000132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1500198 h 3929065"/>
              <a:gd name="connsiteX0" fmla="*/ 0 w 9144000"/>
              <a:gd name="connsiteY0" fmla="*/ 1500198 h 3929065"/>
              <a:gd name="connsiteX1" fmla="*/ 1285852 w 9144000"/>
              <a:gd name="connsiteY1" fmla="*/ 1285884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1500198 h 3929065"/>
              <a:gd name="connsiteX0" fmla="*/ 0 w 9144000"/>
              <a:gd name="connsiteY0" fmla="*/ 1500198 h 3929065"/>
              <a:gd name="connsiteX1" fmla="*/ 1285852 w 9144000"/>
              <a:gd name="connsiteY1" fmla="*/ 1285884 h 3929065"/>
              <a:gd name="connsiteX2" fmla="*/ 3214678 w 9144000"/>
              <a:gd name="connsiteY2" fmla="*/ 1643073 h 3929065"/>
              <a:gd name="connsiteX3" fmla="*/ 4857752 w 9144000"/>
              <a:gd name="connsiteY3" fmla="*/ 1428760 h 3929065"/>
              <a:gd name="connsiteX4" fmla="*/ 5763491 w 9144000"/>
              <a:gd name="connsiteY4" fmla="*/ 1082676 h 3929065"/>
              <a:gd name="connsiteX5" fmla="*/ 6929454 w 9144000"/>
              <a:gd name="connsiteY5" fmla="*/ 0 h 3929065"/>
              <a:gd name="connsiteX6" fmla="*/ 7572396 w 9144000"/>
              <a:gd name="connsiteY6" fmla="*/ 1000132 h 3929065"/>
              <a:gd name="connsiteX7" fmla="*/ 8286776 w 9144000"/>
              <a:gd name="connsiteY7" fmla="*/ 642942 h 3929065"/>
              <a:gd name="connsiteX8" fmla="*/ 9144000 w 9144000"/>
              <a:gd name="connsiteY8" fmla="*/ 1214446 h 3929065"/>
              <a:gd name="connsiteX9" fmla="*/ 9144000 w 9144000"/>
              <a:gd name="connsiteY9" fmla="*/ 3929065 h 3929065"/>
              <a:gd name="connsiteX10" fmla="*/ 0 w 9144000"/>
              <a:gd name="connsiteY10" fmla="*/ 3929065 h 3929065"/>
              <a:gd name="connsiteX11" fmla="*/ 0 w 9144000"/>
              <a:gd name="connsiteY11" fmla="*/ 1500198 h 3929065"/>
              <a:gd name="connsiteX0" fmla="*/ 0 w 9144000"/>
              <a:gd name="connsiteY0" fmla="*/ 1643074 h 4071941"/>
              <a:gd name="connsiteX1" fmla="*/ 1285852 w 9144000"/>
              <a:gd name="connsiteY1" fmla="*/ 1428760 h 4071941"/>
              <a:gd name="connsiteX2" fmla="*/ 3214678 w 9144000"/>
              <a:gd name="connsiteY2" fmla="*/ 1785949 h 4071941"/>
              <a:gd name="connsiteX3" fmla="*/ 4857752 w 9144000"/>
              <a:gd name="connsiteY3" fmla="*/ 1571636 h 4071941"/>
              <a:gd name="connsiteX4" fmla="*/ 5763491 w 9144000"/>
              <a:gd name="connsiteY4" fmla="*/ 1225552 h 4071941"/>
              <a:gd name="connsiteX5" fmla="*/ 6715140 w 9144000"/>
              <a:gd name="connsiteY5" fmla="*/ 0 h 4071941"/>
              <a:gd name="connsiteX6" fmla="*/ 7572396 w 9144000"/>
              <a:gd name="connsiteY6" fmla="*/ 1143008 h 4071941"/>
              <a:gd name="connsiteX7" fmla="*/ 8286776 w 9144000"/>
              <a:gd name="connsiteY7" fmla="*/ 785818 h 4071941"/>
              <a:gd name="connsiteX8" fmla="*/ 9144000 w 9144000"/>
              <a:gd name="connsiteY8" fmla="*/ 1357322 h 4071941"/>
              <a:gd name="connsiteX9" fmla="*/ 9144000 w 9144000"/>
              <a:gd name="connsiteY9" fmla="*/ 4071941 h 4071941"/>
              <a:gd name="connsiteX10" fmla="*/ 0 w 9144000"/>
              <a:gd name="connsiteY10" fmla="*/ 4071941 h 4071941"/>
              <a:gd name="connsiteX11" fmla="*/ 0 w 9144000"/>
              <a:gd name="connsiteY11" fmla="*/ 1643074 h 4071941"/>
              <a:gd name="connsiteX0" fmla="*/ 0 w 9144000"/>
              <a:gd name="connsiteY0" fmla="*/ 1143008 h 3571875"/>
              <a:gd name="connsiteX1" fmla="*/ 1285852 w 9144000"/>
              <a:gd name="connsiteY1" fmla="*/ 928694 h 3571875"/>
              <a:gd name="connsiteX2" fmla="*/ 3214678 w 9144000"/>
              <a:gd name="connsiteY2" fmla="*/ 1285883 h 3571875"/>
              <a:gd name="connsiteX3" fmla="*/ 4857752 w 9144000"/>
              <a:gd name="connsiteY3" fmla="*/ 1071570 h 3571875"/>
              <a:gd name="connsiteX4" fmla="*/ 5763491 w 9144000"/>
              <a:gd name="connsiteY4" fmla="*/ 725486 h 3571875"/>
              <a:gd name="connsiteX5" fmla="*/ 6786578 w 9144000"/>
              <a:gd name="connsiteY5" fmla="*/ 0 h 3571875"/>
              <a:gd name="connsiteX6" fmla="*/ 7572396 w 9144000"/>
              <a:gd name="connsiteY6" fmla="*/ 642942 h 3571875"/>
              <a:gd name="connsiteX7" fmla="*/ 8286776 w 9144000"/>
              <a:gd name="connsiteY7" fmla="*/ 285752 h 3571875"/>
              <a:gd name="connsiteX8" fmla="*/ 9144000 w 9144000"/>
              <a:gd name="connsiteY8" fmla="*/ 857256 h 3571875"/>
              <a:gd name="connsiteX9" fmla="*/ 9144000 w 9144000"/>
              <a:gd name="connsiteY9" fmla="*/ 3571875 h 3571875"/>
              <a:gd name="connsiteX10" fmla="*/ 0 w 9144000"/>
              <a:gd name="connsiteY10" fmla="*/ 3571875 h 3571875"/>
              <a:gd name="connsiteX11" fmla="*/ 0 w 9144000"/>
              <a:gd name="connsiteY11" fmla="*/ 1143008 h 3571875"/>
              <a:gd name="connsiteX0" fmla="*/ 0 w 9144000"/>
              <a:gd name="connsiteY0" fmla="*/ 1143008 h 3571875"/>
              <a:gd name="connsiteX1" fmla="*/ 1285852 w 9144000"/>
              <a:gd name="connsiteY1" fmla="*/ 928694 h 3571875"/>
              <a:gd name="connsiteX2" fmla="*/ 3214678 w 9144000"/>
              <a:gd name="connsiteY2" fmla="*/ 1285883 h 3571875"/>
              <a:gd name="connsiteX3" fmla="*/ 4857752 w 9144000"/>
              <a:gd name="connsiteY3" fmla="*/ 1071570 h 3571875"/>
              <a:gd name="connsiteX4" fmla="*/ 5763491 w 9144000"/>
              <a:gd name="connsiteY4" fmla="*/ 725486 h 3571875"/>
              <a:gd name="connsiteX5" fmla="*/ 6786578 w 9144000"/>
              <a:gd name="connsiteY5" fmla="*/ 0 h 3571875"/>
              <a:gd name="connsiteX6" fmla="*/ 7572396 w 9144000"/>
              <a:gd name="connsiteY6" fmla="*/ 642942 h 3571875"/>
              <a:gd name="connsiteX7" fmla="*/ 8429652 w 9144000"/>
              <a:gd name="connsiteY7" fmla="*/ 428628 h 3571875"/>
              <a:gd name="connsiteX8" fmla="*/ 9144000 w 9144000"/>
              <a:gd name="connsiteY8" fmla="*/ 857256 h 3571875"/>
              <a:gd name="connsiteX9" fmla="*/ 9144000 w 9144000"/>
              <a:gd name="connsiteY9" fmla="*/ 3571875 h 3571875"/>
              <a:gd name="connsiteX10" fmla="*/ 0 w 9144000"/>
              <a:gd name="connsiteY10" fmla="*/ 3571875 h 3571875"/>
              <a:gd name="connsiteX11" fmla="*/ 0 w 9144000"/>
              <a:gd name="connsiteY11" fmla="*/ 1143008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3571875">
                <a:moveTo>
                  <a:pt x="0" y="1143008"/>
                </a:moveTo>
                <a:lnTo>
                  <a:pt x="1285852" y="928694"/>
                </a:lnTo>
                <a:lnTo>
                  <a:pt x="3214678" y="1285883"/>
                </a:lnTo>
                <a:lnTo>
                  <a:pt x="4857752" y="1071570"/>
                </a:lnTo>
                <a:lnTo>
                  <a:pt x="5763491" y="725486"/>
                </a:lnTo>
                <a:lnTo>
                  <a:pt x="6786578" y="0"/>
                </a:lnTo>
                <a:cubicBezTo>
                  <a:pt x="6766145" y="36996"/>
                  <a:pt x="7417123" y="635669"/>
                  <a:pt x="7572396" y="642942"/>
                </a:cubicBezTo>
                <a:cubicBezTo>
                  <a:pt x="7554839" y="689158"/>
                  <a:pt x="8447043" y="453906"/>
                  <a:pt x="8429652" y="428628"/>
                </a:cubicBezTo>
                <a:lnTo>
                  <a:pt x="9144000" y="857256"/>
                </a:lnTo>
                <a:lnTo>
                  <a:pt x="9144000" y="3571875"/>
                </a:lnTo>
                <a:lnTo>
                  <a:pt x="0" y="3571875"/>
                </a:lnTo>
                <a:lnTo>
                  <a:pt x="0" y="1143008"/>
                </a:lnTo>
                <a:close/>
              </a:path>
            </a:pathLst>
          </a:custGeom>
          <a:gradFill flip="none" rotWithShape="1">
            <a:gsLst>
              <a:gs pos="9000">
                <a:srgbClr val="19D930">
                  <a:alpha val="89000"/>
                </a:srgbClr>
              </a:gs>
              <a:gs pos="24000">
                <a:srgbClr val="FFFF00"/>
              </a:gs>
              <a:gs pos="31000">
                <a:schemeClr val="accent3">
                  <a:lumMod val="60000"/>
                  <a:lumOff val="40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/>
          </a:p>
        </p:txBody>
      </p:sp>
      <p:sp>
        <p:nvSpPr>
          <p:cNvPr id="7" name="Rettangolo 6"/>
          <p:cNvSpPr/>
          <p:nvPr userDrawn="1"/>
        </p:nvSpPr>
        <p:spPr>
          <a:xfrm>
            <a:off x="1" y="5"/>
            <a:ext cx="10223500" cy="980723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 dirty="0">
              <a:ln>
                <a:noFill/>
              </a:ln>
              <a:noFill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21158" y="323028"/>
            <a:ext cx="10223500" cy="511156"/>
          </a:xfrm>
          <a:solidFill>
            <a:srgbClr val="00B050"/>
          </a:solidFill>
        </p:spPr>
        <p:txBody>
          <a:bodyPr>
            <a:noAutofit/>
          </a:bodyPr>
          <a:lstStyle>
            <a:lvl1pPr>
              <a:defRPr sz="3600" b="1" cap="none" spc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almSprings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8" name="Rettangolo 7"/>
          <p:cNvSpPr/>
          <p:nvPr userDrawn="1"/>
        </p:nvSpPr>
        <p:spPr>
          <a:xfrm>
            <a:off x="1" y="7"/>
            <a:ext cx="10223500" cy="21429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 dirty="0">
              <a:ln>
                <a:noFill/>
              </a:ln>
              <a:noFill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93551" y="1600200"/>
            <a:ext cx="5990373" cy="4972072"/>
          </a:xfrm>
        </p:spPr>
        <p:txBody>
          <a:bodyPr/>
          <a:lstStyle>
            <a:lvl1pPr marL="1588" indent="-1588">
              <a:lnSpc>
                <a:spcPts val="2599"/>
              </a:lnSpc>
              <a:buNone/>
              <a:defRPr sz="2100" b="1">
                <a:solidFill>
                  <a:schemeClr val="tx2">
                    <a:lumMod val="75000"/>
                  </a:schemeClr>
                </a:solidFill>
                <a:latin typeface="Verdana" pitchFamily="34" charset="0"/>
              </a:defRPr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42263970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7590" y="4406904"/>
            <a:ext cx="8689976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07590" y="2906718"/>
            <a:ext cx="8689976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511181" y="274639"/>
            <a:ext cx="9201150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11181" y="1600206"/>
            <a:ext cx="9201150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511176" y="6356358"/>
            <a:ext cx="2385483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7DAB8-C3CD-4946-857E-28F77A79DECB}" type="datetimeFigureOut">
              <a:rPr lang="it-IT" smtClean="0"/>
              <a:pPr/>
              <a:t>26/03/2021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493029" y="6356358"/>
            <a:ext cx="3237442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326843" y="6356358"/>
            <a:ext cx="2385483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9" r:id="rId3"/>
    <p:sldLayoutId id="2147483661" r:id="rId4"/>
    <p:sldLayoutId id="2147483663" r:id="rId5"/>
    <p:sldLayoutId id="2147483662" r:id="rId6"/>
    <p:sldLayoutId id="2147483660" r:id="rId7"/>
    <p:sldLayoutId id="2147483664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78" r:id="rId18"/>
  </p:sldLayoutIdLst>
  <p:transition>
    <p:fade thruBlk="1"/>
  </p:transition>
  <p:txStyles>
    <p:titleStyle>
      <a:lvl1pPr algn="ctr" defTabSz="914297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2" indent="-342862" algn="l" defTabSz="91429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6" indent="-285719" algn="l" defTabSz="91429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2" indent="-228575" algn="l" defTabSz="91429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21" indent="-228575" algn="l" defTabSz="91429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70" indent="-228575" algn="l" defTabSz="91429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20" indent="-228575" algn="l" defTabSz="9142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8" indent="-228575" algn="l" defTabSz="9142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7" indent="-228575" algn="l" defTabSz="9142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66" indent="-228575" algn="l" defTabSz="9142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2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7" algn="l" defTabSz="9142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7" algn="l" defTabSz="9142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7" algn="l" defTabSz="9142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4" algn="l" defTabSz="9142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3" algn="l" defTabSz="9142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3" algn="l" defTabSz="9142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1" algn="l" defTabSz="9142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2866" y="365125"/>
            <a:ext cx="88177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2866" y="1825625"/>
            <a:ext cx="88177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2866" y="6356351"/>
            <a:ext cx="23002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7DAB8-C3CD-4946-857E-28F77A79DECB}" type="datetimeFigureOut">
              <a:rPr lang="it-IT" smtClean="0"/>
              <a:pPr/>
              <a:t>26/03/2021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6535" y="6356351"/>
            <a:ext cx="34504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0347" y="6356351"/>
            <a:ext cx="23002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8701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ransition>
    <p:fade thruBlk="1"/>
  </p:transition>
  <p:txStyles>
    <p:titleStyle>
      <a:lvl1pPr algn="l" defTabSz="766701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675" indent="-191675" algn="l" defTabSz="766701" rtl="0" eaLnBrk="1" latinLnBrk="0" hangingPunct="1">
        <a:lnSpc>
          <a:spcPct val="90000"/>
        </a:lnSpc>
        <a:spcBef>
          <a:spcPts val="838"/>
        </a:spcBef>
        <a:buFont typeface="Arial" panose="020B0604020202020204" pitchFamily="34" charset="0"/>
        <a:buChar char="•"/>
        <a:defRPr sz="2348" kern="1200">
          <a:solidFill>
            <a:schemeClr val="tx1"/>
          </a:solidFill>
          <a:latin typeface="+mn-lt"/>
          <a:ea typeface="+mn-ea"/>
          <a:cs typeface="+mn-cs"/>
        </a:defRPr>
      </a:lvl1pPr>
      <a:lvl2pPr marL="575025" indent="-191675" algn="l" defTabSz="766701" rtl="0" eaLnBrk="1" latinLnBrk="0" hangingPunct="1">
        <a:lnSpc>
          <a:spcPct val="90000"/>
        </a:lnSpc>
        <a:spcBef>
          <a:spcPts val="419"/>
        </a:spcBef>
        <a:buFont typeface="Arial" panose="020B0604020202020204" pitchFamily="34" charset="0"/>
        <a:buChar char="•"/>
        <a:defRPr sz="2012" kern="1200">
          <a:solidFill>
            <a:schemeClr val="tx1"/>
          </a:solidFill>
          <a:latin typeface="+mn-lt"/>
          <a:ea typeface="+mn-ea"/>
          <a:cs typeface="+mn-cs"/>
        </a:defRPr>
      </a:lvl2pPr>
      <a:lvl3pPr marL="958375" indent="-191675" algn="l" defTabSz="766701" rtl="0" eaLnBrk="1" latinLnBrk="0" hangingPunct="1">
        <a:lnSpc>
          <a:spcPct val="90000"/>
        </a:lnSpc>
        <a:spcBef>
          <a:spcPts val="419"/>
        </a:spcBef>
        <a:buFont typeface="Arial" panose="020B0604020202020204" pitchFamily="34" charset="0"/>
        <a:buChar char="•"/>
        <a:defRPr sz="1677" kern="1200">
          <a:solidFill>
            <a:schemeClr val="tx1"/>
          </a:solidFill>
          <a:latin typeface="+mn-lt"/>
          <a:ea typeface="+mn-ea"/>
          <a:cs typeface="+mn-cs"/>
        </a:defRPr>
      </a:lvl3pPr>
      <a:lvl4pPr marL="1341725" indent="-191675" algn="l" defTabSz="766701" rtl="0" eaLnBrk="1" latinLnBrk="0" hangingPunct="1">
        <a:lnSpc>
          <a:spcPct val="90000"/>
        </a:lnSpc>
        <a:spcBef>
          <a:spcPts val="419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5076" indent="-191675" algn="l" defTabSz="766701" rtl="0" eaLnBrk="1" latinLnBrk="0" hangingPunct="1">
        <a:lnSpc>
          <a:spcPct val="90000"/>
        </a:lnSpc>
        <a:spcBef>
          <a:spcPts val="419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08426" indent="-191675" algn="l" defTabSz="766701" rtl="0" eaLnBrk="1" latinLnBrk="0" hangingPunct="1">
        <a:lnSpc>
          <a:spcPct val="90000"/>
        </a:lnSpc>
        <a:spcBef>
          <a:spcPts val="419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1776" indent="-191675" algn="l" defTabSz="766701" rtl="0" eaLnBrk="1" latinLnBrk="0" hangingPunct="1">
        <a:lnSpc>
          <a:spcPct val="90000"/>
        </a:lnSpc>
        <a:spcBef>
          <a:spcPts val="419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5126" indent="-191675" algn="l" defTabSz="766701" rtl="0" eaLnBrk="1" latinLnBrk="0" hangingPunct="1">
        <a:lnSpc>
          <a:spcPct val="90000"/>
        </a:lnSpc>
        <a:spcBef>
          <a:spcPts val="419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58475" indent="-191675" algn="l" defTabSz="766701" rtl="0" eaLnBrk="1" latinLnBrk="0" hangingPunct="1">
        <a:lnSpc>
          <a:spcPct val="90000"/>
        </a:lnSpc>
        <a:spcBef>
          <a:spcPts val="419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6701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3350" algn="l" defTabSz="766701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6701" algn="l" defTabSz="766701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50051" algn="l" defTabSz="766701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3401" algn="l" defTabSz="766701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6750" algn="l" defTabSz="766701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300100" algn="l" defTabSz="766701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3451" algn="l" defTabSz="766701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66801" algn="l" defTabSz="766701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4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5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Relationship Id="rId4" Type="http://schemas.openxmlformats.org/officeDocument/2006/relationships/image" Target="../media/image32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7.xml"/><Relationship Id="rId4" Type="http://schemas.openxmlformats.org/officeDocument/2006/relationships/image" Target="../media/image3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8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9.xml"/><Relationship Id="rId4" Type="http://schemas.openxmlformats.org/officeDocument/2006/relationships/image" Target="../media/image3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30.xml"/></Relationships>
</file>

<file path=ppt/slides/_rels/slide8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10" Type="http://schemas.microsoft.com/office/2007/relationships/hdphoto" Target="../media/hdphoto4.wdp"/><Relationship Id="rId4" Type="http://schemas.openxmlformats.org/officeDocument/2006/relationships/image" Target="../media/image38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E26FB9DB-C255-441D-A65F-E1DE4516BC7D}"/>
              </a:ext>
            </a:extLst>
          </p:cNvPr>
          <p:cNvSpPr/>
          <p:nvPr/>
        </p:nvSpPr>
        <p:spPr>
          <a:xfrm>
            <a:off x="0" y="2708920"/>
            <a:ext cx="10223500" cy="4005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63E8974-29F9-4B4C-B154-F1648565B5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" t="36719" r="32770"/>
          <a:stretch/>
        </p:blipFill>
        <p:spPr>
          <a:xfrm>
            <a:off x="9903" y="0"/>
            <a:ext cx="10229428" cy="684765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236FD4-8AAA-4CD2-AD8C-5983DEC19A3D}"/>
              </a:ext>
            </a:extLst>
          </p:cNvPr>
          <p:cNvSpPr txBox="1"/>
          <p:nvPr/>
        </p:nvSpPr>
        <p:spPr>
          <a:xfrm rot="16200000">
            <a:off x="-1949594" y="3603461"/>
            <a:ext cx="4628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gradFill>
                  <a:gsLst>
                    <a:gs pos="0">
                      <a:srgbClr val="00B0F0"/>
                    </a:gs>
                    <a:gs pos="76000">
                      <a:srgbClr val="002060"/>
                    </a:gs>
                  </a:gsLst>
                  <a:lin ang="6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26 Marzo</a:t>
            </a:r>
            <a:r>
              <a:rPr lang="it-IT" sz="2400" dirty="0">
                <a:gradFill>
                  <a:gsLst>
                    <a:gs pos="0">
                      <a:srgbClr val="00B0F0"/>
                    </a:gs>
                    <a:gs pos="76000">
                      <a:srgbClr val="002060"/>
                    </a:gs>
                  </a:gsLst>
                  <a:lin ang="6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 2021</a:t>
            </a: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FFEAB055-0641-4314-B20D-AFC0444860C1}"/>
              </a:ext>
            </a:extLst>
          </p:cNvPr>
          <p:cNvSpPr/>
          <p:nvPr/>
        </p:nvSpPr>
        <p:spPr>
          <a:xfrm>
            <a:off x="3455566" y="1124762"/>
            <a:ext cx="3855766" cy="5445224"/>
          </a:xfrm>
          <a:prstGeom prst="ellipse">
            <a:avLst/>
          </a:prstGeom>
          <a:blipFill dpi="0"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852" t="-2772" r="-1852" b="2772"/>
            </a:stretch>
          </a:blipFill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95" dirty="0"/>
          </a:p>
        </p:txBody>
      </p:sp>
      <p:pic>
        <p:nvPicPr>
          <p:cNvPr id="13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2DD5150B-6A23-4B9B-A260-04ACC806F5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" y="10344"/>
            <a:ext cx="6617990" cy="223979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014521A-FA8B-4A34-8D96-3FC29A785EDA}"/>
              </a:ext>
            </a:extLst>
          </p:cNvPr>
          <p:cNvSpPr txBox="1"/>
          <p:nvPr/>
        </p:nvSpPr>
        <p:spPr>
          <a:xfrm>
            <a:off x="719262" y="4293353"/>
            <a:ext cx="5760640" cy="1908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680"/>
              </a:lnSpc>
            </a:pPr>
            <a:r>
              <a:rPr lang="it-IT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it-IT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sz="4400" b="1" i="1" spc="3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Riflessioni di: </a:t>
            </a:r>
            <a:br>
              <a:rPr lang="it-IT" sz="440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sz="4800" b="1" cap="small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Don Tonino Bello</a:t>
            </a:r>
            <a:endParaRPr lang="it-IT" sz="4400" b="1" cap="small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90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lenzuola, tessuto&#10;&#10;Descrizione generata automaticamente">
            <a:extLst>
              <a:ext uri="{FF2B5EF4-FFF2-40B4-BE49-F238E27FC236}">
                <a16:creationId xmlns:a16="http://schemas.microsoft.com/office/drawing/2014/main" id="{15D597BF-A386-4B6A-A0B8-C14CC940B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" y="0"/>
            <a:ext cx="10208896" cy="620398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C00000">
              <a:alpha val="84706"/>
            </a:srgbClr>
          </a:solidFill>
        </p:spPr>
        <p:txBody>
          <a:bodyPr/>
          <a:lstStyle/>
          <a:p>
            <a:r>
              <a:rPr lang="it-IT" dirty="0"/>
              <a:t>2. </a:t>
            </a:r>
            <a:r>
              <a:rPr lang="it-IT" dirty="0" err="1"/>
              <a:t>Gesu'</a:t>
            </a:r>
            <a:r>
              <a:rPr lang="it-IT" dirty="0"/>
              <a:t> ric</a:t>
            </a:r>
            <a:r>
              <a:rPr lang="it-IT" b="0" dirty="0"/>
              <a:t>e</a:t>
            </a:r>
            <a:r>
              <a:rPr lang="it-IT" dirty="0"/>
              <a:t>ve la croce</a:t>
            </a:r>
          </a:p>
        </p:txBody>
      </p:sp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670">
              <a:schemeClr val="bg1"/>
            </a:gs>
            <a:gs pos="1613">
              <a:srgbClr val="FFFF00">
                <a:alpha val="35000"/>
              </a:srgbClr>
            </a:gs>
            <a:gs pos="35000">
              <a:schemeClr val="bg1"/>
            </a:gs>
            <a:gs pos="100000">
              <a:srgbClr val="00B0F0">
                <a:alpha val="9000"/>
              </a:srgbClr>
            </a:gs>
          </a:gsLst>
          <a:lin ang="164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C63AB2">
              <a:alpha val="55000"/>
            </a:srgbClr>
          </a:solidFill>
        </p:spPr>
        <p:txBody>
          <a:bodyPr/>
          <a:lstStyle/>
          <a:p>
            <a:r>
              <a:rPr lang="it-IT" dirty="0"/>
              <a:t>2. </a:t>
            </a:r>
            <a:r>
              <a:rPr lang="it-IT" dirty="0" err="1"/>
              <a:t>Gesu'</a:t>
            </a:r>
            <a:r>
              <a:rPr lang="it-IT" dirty="0"/>
              <a:t> riceve la croce</a:t>
            </a:r>
          </a:p>
        </p:txBody>
      </p:sp>
      <p:sp>
        <p:nvSpPr>
          <p:cNvPr id="5" name="Croce 4">
            <a:extLst>
              <a:ext uri="{FF2B5EF4-FFF2-40B4-BE49-F238E27FC236}">
                <a16:creationId xmlns:a16="http://schemas.microsoft.com/office/drawing/2014/main" id="{8F4ADE5F-A0D6-4240-AAD6-E9811512E415}"/>
              </a:ext>
            </a:extLst>
          </p:cNvPr>
          <p:cNvSpPr/>
          <p:nvPr/>
        </p:nvSpPr>
        <p:spPr>
          <a:xfrm>
            <a:off x="5903838" y="915008"/>
            <a:ext cx="3900203" cy="4003239"/>
          </a:xfrm>
          <a:prstGeom prst="plus">
            <a:avLst/>
          </a:prstGeom>
          <a:gradFill>
            <a:gsLst>
              <a:gs pos="68000">
                <a:schemeClr val="bg1"/>
              </a:gs>
              <a:gs pos="8000">
                <a:srgbClr val="C63AB2"/>
              </a:gs>
              <a:gs pos="33000">
                <a:schemeClr val="bg1"/>
              </a:gs>
              <a:gs pos="100000">
                <a:srgbClr val="C63AB2"/>
              </a:gs>
            </a:gsLst>
            <a:lin ang="16440000" scaled="0"/>
          </a:gradFill>
          <a:ln>
            <a:solidFill>
              <a:srgbClr val="C63A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roce 5">
            <a:extLst>
              <a:ext uri="{FF2B5EF4-FFF2-40B4-BE49-F238E27FC236}">
                <a16:creationId xmlns:a16="http://schemas.microsoft.com/office/drawing/2014/main" id="{45EC8FE1-2B66-4276-8F9F-8A6FC2EB9B4F}"/>
              </a:ext>
            </a:extLst>
          </p:cNvPr>
          <p:cNvSpPr/>
          <p:nvPr/>
        </p:nvSpPr>
        <p:spPr>
          <a:xfrm>
            <a:off x="5903838" y="908720"/>
            <a:ext cx="3900203" cy="4003239"/>
          </a:xfrm>
          <a:prstGeom prst="plus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560" b="195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1900180F-3FF3-4C53-B7A7-B80BEAC8D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06" y="987016"/>
            <a:ext cx="7992888" cy="4972050"/>
          </a:xfrm>
        </p:spPr>
        <p:txBody>
          <a:bodyPr>
            <a:no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Ti adoriamo o Cristo e ti benediciamo</a:t>
            </a:r>
          </a:p>
          <a:p>
            <a:r>
              <a:rPr lang="it-IT" dirty="0">
                <a:solidFill>
                  <a:schemeClr val="tx1"/>
                </a:solidFill>
              </a:rPr>
              <a:t>PERCHÉ CON LA TUA SANTA CROCE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HAI REDENTO IL MONDO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pPr marL="719138"/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Diceva poi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rivolgendosi a tutti: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«Se uno vuol venire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dietro di me,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prenda ogni giorno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la sua croce e mi segua» </a:t>
            </a:r>
            <a:r>
              <a:rPr lang="it-IT" sz="2000" b="0" dirty="0">
                <a:solidFill>
                  <a:srgbClr val="002060"/>
                </a:solidFill>
              </a:rPr>
              <a:t>(Lc 9,23).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670">
              <a:schemeClr val="bg1"/>
            </a:gs>
            <a:gs pos="1613">
              <a:srgbClr val="FFFF00">
                <a:alpha val="35000"/>
              </a:srgbClr>
            </a:gs>
            <a:gs pos="35000">
              <a:schemeClr val="bg1"/>
            </a:gs>
            <a:gs pos="100000">
              <a:srgbClr val="00B0F0">
                <a:alpha val="9000"/>
              </a:srgbClr>
            </a:gs>
          </a:gsLst>
          <a:lin ang="164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C63AB2">
              <a:alpha val="55000"/>
            </a:srgbClr>
          </a:solidFill>
        </p:spPr>
        <p:txBody>
          <a:bodyPr vert="horz" lIns="91430" tIns="45715" rIns="91430" bIns="45715" rtlCol="0" anchor="ctr">
            <a:noAutofit/>
          </a:bodyPr>
          <a:lstStyle/>
          <a:p>
            <a:r>
              <a:rPr lang="it-IT" dirty="0"/>
              <a:t>2. </a:t>
            </a:r>
            <a:r>
              <a:rPr lang="it-IT" dirty="0" err="1"/>
              <a:t>Gesu'</a:t>
            </a:r>
            <a:r>
              <a:rPr lang="it-IT" dirty="0"/>
              <a:t> riceve la croce</a:t>
            </a:r>
          </a:p>
        </p:txBody>
      </p:sp>
      <p:sp>
        <p:nvSpPr>
          <p:cNvPr id="6" name="Croce 5">
            <a:extLst>
              <a:ext uri="{FF2B5EF4-FFF2-40B4-BE49-F238E27FC236}">
                <a16:creationId xmlns:a16="http://schemas.microsoft.com/office/drawing/2014/main" id="{45EC8FE1-2B66-4276-8F9F-8A6FC2EB9B4F}"/>
              </a:ext>
            </a:extLst>
          </p:cNvPr>
          <p:cNvSpPr/>
          <p:nvPr/>
        </p:nvSpPr>
        <p:spPr>
          <a:xfrm>
            <a:off x="1" y="-171400"/>
            <a:ext cx="4292716" cy="4431039"/>
          </a:xfrm>
          <a:prstGeom prst="plus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560" b="195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AD899CD9-CE38-474F-B6AD-0C2B465E4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9492" y="1556792"/>
            <a:ext cx="8640960" cy="5187041"/>
          </a:xfrm>
        </p:spPr>
        <p:txBody>
          <a:bodyPr>
            <a:normAutofit/>
          </a:bodyPr>
          <a:lstStyle/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	La croce l'abbiamo inquadrata 		nella cornice della sapienza 			umana e nel telaio della 				sublimità di parola. </a:t>
            </a:r>
          </a:p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	L'abbiamo attaccata con 		riverenza alle pareti di casa nostra, ma non ce la siamo piantata nel cuore. </a:t>
            </a:r>
          </a:p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Pende dal nostro collo, ma non pende sulle nostre scelte. </a:t>
            </a:r>
          </a:p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Le rivolgiamo inchini e incensazioni in chiesa, ma ci manteniamo agli antipodi della sua logica.</a:t>
            </a:r>
          </a:p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L'abbiamo isolata, sia pure con tutti i riguardi che merita.</a:t>
            </a:r>
            <a:endParaRPr lang="it-IT" sz="1800" b="0" dirty="0">
              <a:solidFill>
                <a:schemeClr val="tx1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791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roce 5">
            <a:extLst>
              <a:ext uri="{FF2B5EF4-FFF2-40B4-BE49-F238E27FC236}">
                <a16:creationId xmlns:a16="http://schemas.microsoft.com/office/drawing/2014/main" id="{BD127B44-EA87-4F0C-99B7-FD8E840F6645}"/>
              </a:ext>
            </a:extLst>
          </p:cNvPr>
          <p:cNvSpPr/>
          <p:nvPr/>
        </p:nvSpPr>
        <p:spPr>
          <a:xfrm>
            <a:off x="6320249" y="3644416"/>
            <a:ext cx="3900203" cy="4003239"/>
          </a:xfrm>
          <a:prstGeom prst="plus">
            <a:avLst/>
          </a:prstGeom>
          <a:blipFill dpi="0" rotWithShape="1">
            <a:blip r:embed="rId2" cstate="print">
              <a:alphaModFix amt="7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560" b="195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C63AB2">
              <a:alpha val="55000"/>
            </a:srgbClr>
          </a:solidFill>
        </p:spPr>
        <p:txBody>
          <a:bodyPr vert="horz" lIns="91430" tIns="45715" rIns="91430" bIns="45715" rtlCol="0" anchor="ctr">
            <a:noAutofit/>
          </a:bodyPr>
          <a:lstStyle/>
          <a:p>
            <a:r>
              <a:rPr lang="it-IT" dirty="0"/>
              <a:t>	2. </a:t>
            </a:r>
            <a:r>
              <a:rPr lang="it-IT" dirty="0" err="1"/>
              <a:t>Gesu'</a:t>
            </a:r>
            <a:r>
              <a:rPr lang="it-IT" dirty="0"/>
              <a:t> riceve la croce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EEDE44BC-2DA0-4CF7-8F1F-850943EDA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302" y="1196752"/>
            <a:ext cx="8999806" cy="5441807"/>
          </a:xfrm>
        </p:spPr>
        <p:txBody>
          <a:bodyPr>
            <a:normAutofit/>
          </a:bodyPr>
          <a:lstStyle/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G</a:t>
            </a: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it-IT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Signore, tu che hai detto: </a:t>
            </a:r>
            <a:b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"Il mio giogo è dolce e il mio carico è leggero"</a:t>
            </a: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, aiutaci ad accoglierlo nella nostra storia.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L.: 	Padre sia fatta la tua volontà, non la mia.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T.: 	Padre sia fatta la tua volontà, non la mia.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-	Perché, come Gesù, sappiamo obbedire a Dio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fino al sacrificio di noi stessi, </a:t>
            </a: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preghiamo: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- 	Perché, come Gesù, accettiamo con fede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le “croci” della vita, </a:t>
            </a: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preghiamo: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- 	Perché, come Gesù,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sappiamo amare i fratelli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anche come sacrificio, </a:t>
            </a: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preghiamo:</a:t>
            </a:r>
          </a:p>
        </p:txBody>
      </p:sp>
    </p:spTree>
    <p:extLst>
      <p:ext uri="{BB962C8B-B14F-4D97-AF65-F5344CB8AC3E}">
        <p14:creationId xmlns:p14="http://schemas.microsoft.com/office/powerpoint/2010/main" val="2656278605"/>
      </p:ext>
    </p:extLst>
  </p:cSld>
  <p:clrMapOvr>
    <a:masterClrMapping/>
  </p:clrMapOvr>
  <p:transition advTm="1729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42000">
              <a:schemeClr val="bg1"/>
            </a:gs>
            <a:gs pos="100000">
              <a:srgbClr val="00B0F0">
                <a:alpha val="9000"/>
              </a:srgb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2. </a:t>
            </a:r>
            <a:r>
              <a:rPr lang="it-IT" dirty="0" err="1"/>
              <a:t>Gesu’</a:t>
            </a:r>
            <a:r>
              <a:rPr lang="it-IT" dirty="0"/>
              <a:t> riceve la croce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E512028C-90B7-44EA-9C11-FF26340D6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1670" y="2564904"/>
            <a:ext cx="5544616" cy="3315888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tabLst>
                <a:tab pos="357188" algn="l"/>
              </a:tabLst>
            </a:pPr>
            <a:r>
              <a:rPr lang="it-IT" sz="1900" b="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Ti seguirò, ti seguirò o Signore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e nella tua strada camminerò</a:t>
            </a:r>
          </a:p>
          <a:p>
            <a:pPr>
              <a:lnSpc>
                <a:spcPts val="3000"/>
              </a:lnSpc>
              <a:tabLst>
                <a:tab pos="357188" algn="l"/>
              </a:tabLst>
            </a:pPr>
            <a:r>
              <a:rPr lang="it-IT" b="0" dirty="0">
                <a:solidFill>
                  <a:schemeClr val="accent2">
                    <a:lumMod val="75000"/>
                  </a:schemeClr>
                </a:solidFill>
              </a:rPr>
              <a:t>Ti seguirò nella via del dolore</a:t>
            </a:r>
            <a:br>
              <a:rPr lang="it-IT" b="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b="0" dirty="0">
                <a:solidFill>
                  <a:schemeClr val="accent2">
                    <a:lumMod val="75000"/>
                  </a:schemeClr>
                </a:solidFill>
              </a:rPr>
              <a:t>E la tua croce ci salverà.</a:t>
            </a: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Croce 8">
            <a:extLst>
              <a:ext uri="{FF2B5EF4-FFF2-40B4-BE49-F238E27FC236}">
                <a16:creationId xmlns:a16="http://schemas.microsoft.com/office/drawing/2014/main" id="{2156C3ED-0ACF-4A26-8175-40C8035F1491}"/>
              </a:ext>
            </a:extLst>
          </p:cNvPr>
          <p:cNvSpPr/>
          <p:nvPr/>
        </p:nvSpPr>
        <p:spPr>
          <a:xfrm>
            <a:off x="65305" y="1196752"/>
            <a:ext cx="3900203" cy="4061048"/>
          </a:xfrm>
          <a:prstGeom prst="plus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roce 5">
            <a:extLst>
              <a:ext uri="{FF2B5EF4-FFF2-40B4-BE49-F238E27FC236}">
                <a16:creationId xmlns:a16="http://schemas.microsoft.com/office/drawing/2014/main" id="{28D60760-88AE-4D92-9085-F89F08F16693}"/>
              </a:ext>
            </a:extLst>
          </p:cNvPr>
          <p:cNvSpPr/>
          <p:nvPr/>
        </p:nvSpPr>
        <p:spPr>
          <a:xfrm>
            <a:off x="215206" y="1081945"/>
            <a:ext cx="3900203" cy="4003239"/>
          </a:xfrm>
          <a:prstGeom prst="plus">
            <a:avLst/>
          </a:prstGeom>
          <a:gradFill>
            <a:gsLst>
              <a:gs pos="68000">
                <a:schemeClr val="bg1"/>
              </a:gs>
              <a:gs pos="8000">
                <a:srgbClr val="C63AB2"/>
              </a:gs>
              <a:gs pos="33000">
                <a:schemeClr val="bg1"/>
              </a:gs>
              <a:gs pos="100000">
                <a:srgbClr val="C63AB2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Croce 7">
            <a:extLst>
              <a:ext uri="{FF2B5EF4-FFF2-40B4-BE49-F238E27FC236}">
                <a16:creationId xmlns:a16="http://schemas.microsoft.com/office/drawing/2014/main" id="{0740E1AB-8C4F-4F55-B9BB-80A3D8E7E4B4}"/>
              </a:ext>
            </a:extLst>
          </p:cNvPr>
          <p:cNvSpPr/>
          <p:nvPr/>
        </p:nvSpPr>
        <p:spPr>
          <a:xfrm>
            <a:off x="215206" y="1081945"/>
            <a:ext cx="3900203" cy="4003239"/>
          </a:xfrm>
          <a:prstGeom prst="plus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560" b="195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75585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4211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00"/>
                            </p:stCondLst>
                            <p:childTnLst>
                              <p:par>
                                <p:cTn id="1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bg1"/>
            </a:gs>
            <a:gs pos="100000">
              <a:srgbClr val="00B0F0">
                <a:alpha val="9000"/>
              </a:srgb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mosaico&#10;&#10;Descrizione generata automaticamente">
            <a:extLst>
              <a:ext uri="{FF2B5EF4-FFF2-40B4-BE49-F238E27FC236}">
                <a16:creationId xmlns:a16="http://schemas.microsoft.com/office/drawing/2014/main" id="{6641D9B6-79D6-4CEC-AB12-EA4F53006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76" y="0"/>
            <a:ext cx="10249875" cy="616530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10223500" cy="583200"/>
          </a:xfrm>
          <a:solidFill>
            <a:srgbClr val="C00000">
              <a:alpha val="84706"/>
            </a:srgbClr>
          </a:solidFill>
        </p:spPr>
        <p:txBody>
          <a:bodyPr/>
          <a:lstStyle/>
          <a:p>
            <a:r>
              <a:rPr lang="it-IT" dirty="0"/>
              <a:t>3. </a:t>
            </a:r>
            <a:r>
              <a:rPr lang="it-IT" dirty="0" err="1"/>
              <a:t>Gesu</a:t>
            </a:r>
            <a:r>
              <a:rPr lang="it-IT" dirty="0"/>
              <a:t>' cade la prima volta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670">
              <a:schemeClr val="bg1"/>
            </a:gs>
            <a:gs pos="1613">
              <a:srgbClr val="FFFF00">
                <a:alpha val="35000"/>
              </a:srgbClr>
            </a:gs>
            <a:gs pos="35000">
              <a:schemeClr val="bg1"/>
            </a:gs>
            <a:gs pos="100000">
              <a:srgbClr val="00B0F0">
                <a:alpha val="9000"/>
              </a:srgbClr>
            </a:gs>
          </a:gsLst>
          <a:lin ang="164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3. </a:t>
            </a:r>
            <a:r>
              <a:rPr lang="it-IT" dirty="0" err="1"/>
              <a:t>Gesu</a:t>
            </a:r>
            <a:r>
              <a:rPr lang="it-IT" dirty="0"/>
              <a:t>' cade la prima volta</a:t>
            </a:r>
          </a:p>
        </p:txBody>
      </p:sp>
      <p:sp>
        <p:nvSpPr>
          <p:cNvPr id="5" name="Croce 4">
            <a:extLst>
              <a:ext uri="{FF2B5EF4-FFF2-40B4-BE49-F238E27FC236}">
                <a16:creationId xmlns:a16="http://schemas.microsoft.com/office/drawing/2014/main" id="{2DF04508-7009-4679-8F26-3597053ECB14}"/>
              </a:ext>
            </a:extLst>
          </p:cNvPr>
          <p:cNvSpPr/>
          <p:nvPr/>
        </p:nvSpPr>
        <p:spPr>
          <a:xfrm>
            <a:off x="5975846" y="987016"/>
            <a:ext cx="3900203" cy="4003239"/>
          </a:xfrm>
          <a:prstGeom prst="plus">
            <a:avLst/>
          </a:prstGeom>
          <a:gradFill>
            <a:gsLst>
              <a:gs pos="68000">
                <a:schemeClr val="bg1"/>
              </a:gs>
              <a:gs pos="8000">
                <a:srgbClr val="C63AB2"/>
              </a:gs>
              <a:gs pos="33000">
                <a:schemeClr val="bg1"/>
              </a:gs>
              <a:gs pos="100000">
                <a:srgbClr val="C63AB2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roce 5">
            <a:extLst>
              <a:ext uri="{FF2B5EF4-FFF2-40B4-BE49-F238E27FC236}">
                <a16:creationId xmlns:a16="http://schemas.microsoft.com/office/drawing/2014/main" id="{42C52949-3063-46E7-941E-2DE32E24AB52}"/>
              </a:ext>
            </a:extLst>
          </p:cNvPr>
          <p:cNvSpPr/>
          <p:nvPr/>
        </p:nvSpPr>
        <p:spPr>
          <a:xfrm>
            <a:off x="5975846" y="980728"/>
            <a:ext cx="3900203" cy="4003239"/>
          </a:xfrm>
          <a:prstGeom prst="plus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739" b="197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0CB75D0A-81B7-4583-B627-7ADAA4B3C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06" y="987016"/>
            <a:ext cx="7992888" cy="4972050"/>
          </a:xfrm>
        </p:spPr>
        <p:txBody>
          <a:bodyPr>
            <a:no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Ti adoriamo o Cristo e ti benediciamo</a:t>
            </a:r>
          </a:p>
          <a:p>
            <a:r>
              <a:rPr lang="it-IT" dirty="0">
                <a:solidFill>
                  <a:schemeClr val="tx1"/>
                </a:solidFill>
              </a:rPr>
              <a:t>PERCHÉ CON LA TUA SANTA CROCE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HAI REDENTO IL MONDO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pPr marL="719138"/>
            <a:endParaRPr lang="it-IT" dirty="0">
              <a:solidFill>
                <a:srgbClr val="002060"/>
              </a:solidFill>
            </a:endParaRPr>
          </a:p>
          <a:p>
            <a:pPr marL="719138"/>
            <a:r>
              <a:rPr lang="it-IT" dirty="0">
                <a:solidFill>
                  <a:srgbClr val="002060"/>
                </a:solidFill>
              </a:rPr>
              <a:t>Egli si è caricato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delle nostre sofferenze,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si è addossato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i nostri dolori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e noi lo giudicavamo castigato,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percosso da Dio, umiliato </a:t>
            </a:r>
            <a:r>
              <a:rPr lang="it-IT" sz="2000" b="0" dirty="0">
                <a:solidFill>
                  <a:srgbClr val="002060"/>
                </a:solidFill>
              </a:rPr>
              <a:t>(</a:t>
            </a:r>
            <a:r>
              <a:rPr lang="it-IT" sz="2000" b="0" dirty="0" err="1">
                <a:solidFill>
                  <a:srgbClr val="002060"/>
                </a:solidFill>
              </a:rPr>
              <a:t>Is</a:t>
            </a:r>
            <a:r>
              <a:rPr lang="it-IT" sz="2000" b="0" dirty="0">
                <a:solidFill>
                  <a:srgbClr val="002060"/>
                </a:solidFill>
              </a:rPr>
              <a:t> 53,4).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bg1"/>
            </a:gs>
            <a:gs pos="100000">
              <a:srgbClr val="00B0F0">
                <a:alpha val="9000"/>
              </a:srgb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3. </a:t>
            </a:r>
            <a:r>
              <a:rPr lang="it-IT" dirty="0" err="1"/>
              <a:t>Gesu</a:t>
            </a:r>
            <a:r>
              <a:rPr lang="it-IT" dirty="0"/>
              <a:t>' cade la prima volta</a:t>
            </a:r>
          </a:p>
        </p:txBody>
      </p:sp>
      <p:sp>
        <p:nvSpPr>
          <p:cNvPr id="6" name="Croce 5">
            <a:extLst>
              <a:ext uri="{FF2B5EF4-FFF2-40B4-BE49-F238E27FC236}">
                <a16:creationId xmlns:a16="http://schemas.microsoft.com/office/drawing/2014/main" id="{1F5CC1D0-6C4B-4467-A9DB-4BF3BA283761}"/>
              </a:ext>
            </a:extLst>
          </p:cNvPr>
          <p:cNvSpPr/>
          <p:nvPr/>
        </p:nvSpPr>
        <p:spPr>
          <a:xfrm>
            <a:off x="-3048" y="-171400"/>
            <a:ext cx="3900203" cy="4360815"/>
          </a:xfrm>
          <a:prstGeom prst="plus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739" b="197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231571FD-E7EA-44E7-98B7-D4502F8F5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294" y="1196752"/>
            <a:ext cx="9145016" cy="4918206"/>
          </a:xfrm>
        </p:spPr>
        <p:txBody>
          <a:bodyPr>
            <a:normAutofit/>
          </a:bodyPr>
          <a:lstStyle/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	Dal deserto del digiuno e dalla 		tentazione fino al monte 			Calvario, Gesù passa attraverso le 		strade scoscese di questa terra. </a:t>
            </a:r>
          </a:p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	E quando arriva ai primi tornanti 	   	del Calvario, non cerca deviazioni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    di comodo, ma vi si inerpica fino alla croce. Sì, la pace, prima che traguardo, è cammino. </a:t>
            </a:r>
          </a:p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E per giunta, cammino in salita. Vuol dire, allora, che ha le sue tabelle di marcia e i suoi ritmi, i suoi rallentamenti e le sue accelerazioni. </a:t>
            </a:r>
          </a:p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Forse anche le sue soste.</a:t>
            </a:r>
          </a:p>
        </p:txBody>
      </p:sp>
    </p:spTree>
    <p:extLst>
      <p:ext uri="{BB962C8B-B14F-4D97-AF65-F5344CB8AC3E}">
        <p14:creationId xmlns:p14="http://schemas.microsoft.com/office/powerpoint/2010/main" val="15913495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bg1"/>
            </a:gs>
            <a:gs pos="100000">
              <a:srgbClr val="00B0F0">
                <a:alpha val="9000"/>
              </a:srgb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roce 5">
            <a:extLst>
              <a:ext uri="{FF2B5EF4-FFF2-40B4-BE49-F238E27FC236}">
                <a16:creationId xmlns:a16="http://schemas.microsoft.com/office/drawing/2014/main" id="{B6211CE8-A6E7-4055-B3AF-344A3E97E408}"/>
              </a:ext>
            </a:extLst>
          </p:cNvPr>
          <p:cNvSpPr/>
          <p:nvPr/>
        </p:nvSpPr>
        <p:spPr>
          <a:xfrm>
            <a:off x="6320249" y="3645024"/>
            <a:ext cx="3900203" cy="4003239"/>
          </a:xfrm>
          <a:prstGeom prst="plus">
            <a:avLst/>
          </a:prstGeom>
          <a:blipFill dpi="0" rotWithShape="1">
            <a:blip r:embed="rId3" cstate="print">
              <a:alphaModFix amt="7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739" b="197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3. </a:t>
            </a:r>
            <a:r>
              <a:rPr lang="it-IT" dirty="0" err="1"/>
              <a:t>Gesu</a:t>
            </a:r>
            <a:r>
              <a:rPr lang="it-IT" dirty="0"/>
              <a:t>' cade la prima volta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A2901120-8F6D-44CA-BE20-2AC66B2D3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294" y="1340768"/>
            <a:ext cx="8999806" cy="5062222"/>
          </a:xfrm>
        </p:spPr>
        <p:txBody>
          <a:bodyPr>
            <a:normAutofit/>
          </a:bodyPr>
          <a:lstStyle/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G.:	</a:t>
            </a: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Signore, donaci di ripetere sempre con te: </a:t>
            </a:r>
            <a:b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"Padre, non sia fatta la mia, ma la tua volontà".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L.: Liberaci Signore.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T.: 	Liberaci Signore.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-	Dalle cadute nel peccato,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che ci allontana da te, 		</a:t>
            </a:r>
          </a:p>
          <a:p>
            <a:pPr marL="627063" indent="-627063" eaLnBrk="0" hangingPunct="0">
              <a:spcBef>
                <a:spcPts val="0"/>
              </a:spcBef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T.: 	Liberaci Signore.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- 	Dall’egoismo che ci fa pensare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solo a noi stessi, 			</a:t>
            </a:r>
          </a:p>
          <a:p>
            <a:pPr marL="627063" indent="-627063" eaLnBrk="0" hangingPunct="0">
              <a:spcBef>
                <a:spcPts val="0"/>
              </a:spcBef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T.: 	Liberaci Signore.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- 	Dalla insensibilità di fronte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alle sofferenze degli altri, 	</a:t>
            </a:r>
          </a:p>
          <a:p>
            <a:pPr marL="627063" indent="-627063" eaLnBrk="0" hangingPunct="0">
              <a:spcBef>
                <a:spcPts val="0"/>
              </a:spcBef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T.: 	Liberaci Signore.</a:t>
            </a:r>
          </a:p>
        </p:txBody>
      </p:sp>
    </p:spTree>
    <p:extLst>
      <p:ext uri="{BB962C8B-B14F-4D97-AF65-F5344CB8AC3E}">
        <p14:creationId xmlns:p14="http://schemas.microsoft.com/office/powerpoint/2010/main" val="2985584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bg1"/>
            </a:gs>
            <a:gs pos="100000">
              <a:srgbClr val="00B0F0">
                <a:alpha val="9000"/>
              </a:srgb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roce 8">
            <a:extLst>
              <a:ext uri="{FF2B5EF4-FFF2-40B4-BE49-F238E27FC236}">
                <a16:creationId xmlns:a16="http://schemas.microsoft.com/office/drawing/2014/main" id="{D53B1E0F-516A-45B0-BABE-6422368AB134}"/>
              </a:ext>
            </a:extLst>
          </p:cNvPr>
          <p:cNvSpPr/>
          <p:nvPr/>
        </p:nvSpPr>
        <p:spPr>
          <a:xfrm>
            <a:off x="-144834" y="1124744"/>
            <a:ext cx="3900203" cy="4061048"/>
          </a:xfrm>
          <a:prstGeom prst="plus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3. Gesu' cade la prima volta</a:t>
            </a:r>
            <a:endParaRPr lang="it-IT" dirty="0"/>
          </a:p>
        </p:txBody>
      </p:sp>
      <p:sp>
        <p:nvSpPr>
          <p:cNvPr id="6" name="Croce 5">
            <a:extLst>
              <a:ext uri="{FF2B5EF4-FFF2-40B4-BE49-F238E27FC236}">
                <a16:creationId xmlns:a16="http://schemas.microsoft.com/office/drawing/2014/main" id="{C68DF415-01CC-44CA-A5D1-7F2D985EF12D}"/>
              </a:ext>
            </a:extLst>
          </p:cNvPr>
          <p:cNvSpPr/>
          <p:nvPr/>
        </p:nvSpPr>
        <p:spPr>
          <a:xfrm>
            <a:off x="0" y="987016"/>
            <a:ext cx="3900203" cy="4003239"/>
          </a:xfrm>
          <a:prstGeom prst="plus">
            <a:avLst/>
          </a:prstGeom>
          <a:gradFill>
            <a:gsLst>
              <a:gs pos="68000">
                <a:schemeClr val="bg1"/>
              </a:gs>
              <a:gs pos="8000">
                <a:srgbClr val="C63AB2"/>
              </a:gs>
              <a:gs pos="33000">
                <a:schemeClr val="bg1"/>
              </a:gs>
              <a:gs pos="100000">
                <a:srgbClr val="C63AB2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Croce 7">
            <a:extLst>
              <a:ext uri="{FF2B5EF4-FFF2-40B4-BE49-F238E27FC236}">
                <a16:creationId xmlns:a16="http://schemas.microsoft.com/office/drawing/2014/main" id="{2794F4FC-5653-4842-8243-CB795D17C9F8}"/>
              </a:ext>
            </a:extLst>
          </p:cNvPr>
          <p:cNvSpPr/>
          <p:nvPr/>
        </p:nvSpPr>
        <p:spPr>
          <a:xfrm>
            <a:off x="0" y="980728"/>
            <a:ext cx="3900203" cy="4003239"/>
          </a:xfrm>
          <a:prstGeom prst="plus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739" b="197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73A6B6BB-B9D8-4067-B63F-D46A8518D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662" y="2420888"/>
            <a:ext cx="5544616" cy="3315888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tabLst>
                <a:tab pos="357188" algn="l"/>
              </a:tabLst>
            </a:pPr>
            <a:r>
              <a:rPr lang="it-IT" sz="1900" b="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Miserere mei, Domine. Miserere mei, Domine.</a:t>
            </a:r>
          </a:p>
          <a:p>
            <a:pPr>
              <a:lnSpc>
                <a:spcPts val="3000"/>
              </a:lnSpc>
              <a:tabLst>
                <a:tab pos="357188" algn="l"/>
              </a:tabLst>
            </a:pPr>
            <a:r>
              <a:rPr lang="it-IT" b="0" dirty="0">
                <a:solidFill>
                  <a:schemeClr val="accent2">
                    <a:lumMod val="75000"/>
                  </a:schemeClr>
                </a:solidFill>
              </a:rPr>
              <a:t>Miserere mei, Domine. </a:t>
            </a:r>
            <a:br>
              <a:rPr lang="it-IT" b="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b="0" dirty="0">
                <a:solidFill>
                  <a:schemeClr val="accent2">
                    <a:lumMod val="75000"/>
                  </a:schemeClr>
                </a:solidFill>
              </a:rPr>
              <a:t>Miserere mei, Domine.</a:t>
            </a: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756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55670">
              <a:schemeClr val="bg1"/>
            </a:gs>
            <a:gs pos="1613">
              <a:srgbClr val="FFFF00">
                <a:alpha val="35000"/>
              </a:srgbClr>
            </a:gs>
            <a:gs pos="31000">
              <a:schemeClr val="bg1"/>
            </a:gs>
            <a:gs pos="100000">
              <a:srgbClr val="00B0F0">
                <a:alpha val="9000"/>
              </a:srgbClr>
            </a:gs>
          </a:gsLst>
          <a:lin ang="1608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e 5">
            <a:extLst>
              <a:ext uri="{FF2B5EF4-FFF2-40B4-BE49-F238E27FC236}">
                <a16:creationId xmlns:a16="http://schemas.microsoft.com/office/drawing/2014/main" id="{89FAAD22-912F-4D0E-801E-60D70D768B83}"/>
              </a:ext>
            </a:extLst>
          </p:cNvPr>
          <p:cNvSpPr/>
          <p:nvPr/>
        </p:nvSpPr>
        <p:spPr>
          <a:xfrm>
            <a:off x="6695926" y="260648"/>
            <a:ext cx="3338605" cy="4752528"/>
          </a:xfrm>
          <a:prstGeom prst="ellipse">
            <a:avLst/>
          </a:prstGeom>
          <a:blipFill dpi="0" rotWithShape="1">
            <a:blip r:embed="rId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852" t="-2772" r="-1852" b="2772"/>
            </a:stretch>
          </a:blipFill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95" dirty="0"/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432C92F7-4CFD-4FDA-8B2F-CBC92BAE3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Introduzione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3370BEF7-8A72-4F1F-89C5-72DD8B78C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326" y="692696"/>
            <a:ext cx="5938242" cy="4752528"/>
          </a:xfrm>
        </p:spPr>
        <p:txBody>
          <a:bodyPr>
            <a:normAutofit/>
          </a:bodyPr>
          <a:lstStyle/>
          <a:p>
            <a:pPr eaLnBrk="0" hangingPunct="0"/>
            <a:r>
              <a:rPr lang="it-IT" dirty="0">
                <a:solidFill>
                  <a:srgbClr val="FA94FC"/>
                </a:solidFill>
              </a:rPr>
              <a:t>G. Nel nome del Padre….</a:t>
            </a:r>
          </a:p>
          <a:p>
            <a:pPr eaLnBrk="0" hangingPunct="0"/>
            <a:endParaRPr lang="it-IT" dirty="0"/>
          </a:p>
          <a:p>
            <a:pPr eaLnBrk="0" hangingPunct="0"/>
            <a:r>
              <a:rPr lang="it-IT" dirty="0">
                <a:solidFill>
                  <a:schemeClr val="tx1"/>
                </a:solidFill>
              </a:rPr>
              <a:t>La croce è per noi il ricordo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della passione, morte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e risurrezione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del Signore nostro Gesù Cristo.</a:t>
            </a:r>
          </a:p>
          <a:p>
            <a:pPr eaLnBrk="0" hangingPunct="0"/>
            <a:r>
              <a:rPr lang="it-IT" dirty="0">
                <a:solidFill>
                  <a:schemeClr val="tx1"/>
                </a:solidFill>
              </a:rPr>
              <a:t>Segno di dolore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e di apparente sconfitta,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ma è soprattutto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segno di vittoria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sul male e sulla morte,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segno dell'amore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di Gesù per noi. </a:t>
            </a:r>
          </a:p>
        </p:txBody>
      </p:sp>
    </p:spTree>
    <p:extLst>
      <p:ext uri="{BB962C8B-B14F-4D97-AF65-F5344CB8AC3E}">
        <p14:creationId xmlns:p14="http://schemas.microsoft.com/office/powerpoint/2010/main" val="31917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2680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mosaico&#10;&#10;Descrizione generata automaticamente">
            <a:extLst>
              <a:ext uri="{FF2B5EF4-FFF2-40B4-BE49-F238E27FC236}">
                <a16:creationId xmlns:a16="http://schemas.microsoft.com/office/drawing/2014/main" id="{EDB36157-7652-4B93-AF8B-B393DFD51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500" cy="616530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10223500" cy="583200"/>
          </a:xfrm>
          <a:solidFill>
            <a:srgbClr val="C00000">
              <a:alpha val="84706"/>
            </a:srgbClr>
          </a:solidFill>
        </p:spPr>
        <p:txBody>
          <a:bodyPr/>
          <a:lstStyle/>
          <a:p>
            <a:r>
              <a:rPr lang="it-IT" dirty="0"/>
              <a:t>4. </a:t>
            </a:r>
            <a:r>
              <a:rPr lang="it-IT" dirty="0" err="1"/>
              <a:t>Gesu'</a:t>
            </a:r>
            <a:r>
              <a:rPr lang="it-IT" dirty="0"/>
              <a:t> incontra sua madre</a:t>
            </a:r>
          </a:p>
        </p:txBody>
      </p:sp>
    </p:spTree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670">
              <a:schemeClr val="bg1"/>
            </a:gs>
            <a:gs pos="1613">
              <a:srgbClr val="FFFF00">
                <a:alpha val="35000"/>
              </a:srgbClr>
            </a:gs>
            <a:gs pos="35000">
              <a:schemeClr val="bg1"/>
            </a:gs>
            <a:gs pos="100000">
              <a:srgbClr val="00B0F0">
                <a:alpha val="9000"/>
              </a:srgbClr>
            </a:gs>
          </a:gsLst>
          <a:lin ang="164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4. </a:t>
            </a:r>
            <a:r>
              <a:rPr lang="it-IT" dirty="0" err="1"/>
              <a:t>Gesu'</a:t>
            </a:r>
            <a:r>
              <a:rPr lang="it-IT" dirty="0"/>
              <a:t> incontra sua madre</a:t>
            </a:r>
          </a:p>
        </p:txBody>
      </p:sp>
      <p:sp>
        <p:nvSpPr>
          <p:cNvPr id="5" name="Croce 4">
            <a:extLst>
              <a:ext uri="{FF2B5EF4-FFF2-40B4-BE49-F238E27FC236}">
                <a16:creationId xmlns:a16="http://schemas.microsoft.com/office/drawing/2014/main" id="{273092BD-2F8A-4A2D-807A-722BB9A1D203}"/>
              </a:ext>
            </a:extLst>
          </p:cNvPr>
          <p:cNvSpPr/>
          <p:nvPr/>
        </p:nvSpPr>
        <p:spPr>
          <a:xfrm>
            <a:off x="5975846" y="987016"/>
            <a:ext cx="3900203" cy="4003239"/>
          </a:xfrm>
          <a:prstGeom prst="plus">
            <a:avLst/>
          </a:prstGeom>
          <a:gradFill>
            <a:gsLst>
              <a:gs pos="68000">
                <a:schemeClr val="bg1"/>
              </a:gs>
              <a:gs pos="8000">
                <a:srgbClr val="C63AB2"/>
              </a:gs>
              <a:gs pos="33000">
                <a:schemeClr val="bg1"/>
              </a:gs>
              <a:gs pos="100000">
                <a:srgbClr val="C63AB2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roce 5">
            <a:extLst>
              <a:ext uri="{FF2B5EF4-FFF2-40B4-BE49-F238E27FC236}">
                <a16:creationId xmlns:a16="http://schemas.microsoft.com/office/drawing/2014/main" id="{7B36EB13-F869-491B-87E0-6B5258F1F715}"/>
              </a:ext>
            </a:extLst>
          </p:cNvPr>
          <p:cNvSpPr/>
          <p:nvPr/>
        </p:nvSpPr>
        <p:spPr>
          <a:xfrm>
            <a:off x="5975846" y="980728"/>
            <a:ext cx="3900203" cy="4003239"/>
          </a:xfrm>
          <a:prstGeom prst="plus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911" b="1991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7431A41A-5FB4-4E51-A817-483A02A34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06" y="987016"/>
            <a:ext cx="7992888" cy="4972050"/>
          </a:xfrm>
        </p:spPr>
        <p:txBody>
          <a:bodyPr>
            <a:no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Ti adoriamo o Cristo e ti benediciamo</a:t>
            </a:r>
          </a:p>
          <a:p>
            <a:r>
              <a:rPr lang="it-IT" dirty="0">
                <a:solidFill>
                  <a:schemeClr val="tx1"/>
                </a:solidFill>
              </a:rPr>
              <a:t>PERCHÉ CON LA TUA SANTA CROCE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HAI REDENTO IL MONDO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pPr marL="719138"/>
            <a:r>
              <a:rPr lang="it-IT" dirty="0">
                <a:solidFill>
                  <a:srgbClr val="002060"/>
                </a:solidFill>
              </a:rPr>
              <a:t>Allora Maria disse: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«Avvenga di me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secondo la tua parola»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sz="2000" b="0" dirty="0">
                <a:solidFill>
                  <a:srgbClr val="002060"/>
                </a:solidFill>
              </a:rPr>
              <a:t>(Lc 1,38).</a:t>
            </a:r>
          </a:p>
          <a:p>
            <a:pPr marL="719138"/>
            <a:r>
              <a:rPr lang="it-IT" dirty="0">
                <a:solidFill>
                  <a:srgbClr val="002060"/>
                </a:solidFill>
              </a:rPr>
              <a:t>Simeone parlò a Maria: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«...anche a te una spada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trafiggerà l’anima...» </a:t>
            </a:r>
            <a:r>
              <a:rPr lang="it-IT" sz="2000" b="0" dirty="0">
                <a:solidFill>
                  <a:srgbClr val="002060"/>
                </a:solidFill>
              </a:rPr>
              <a:t>(Lc 2,34-35).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4. </a:t>
            </a:r>
            <a:r>
              <a:rPr lang="it-IT" dirty="0" err="1"/>
              <a:t>Gesu'</a:t>
            </a:r>
            <a:r>
              <a:rPr lang="it-IT" dirty="0"/>
              <a:t> incontra sua madre</a:t>
            </a:r>
          </a:p>
        </p:txBody>
      </p:sp>
      <p:sp>
        <p:nvSpPr>
          <p:cNvPr id="7" name="Croce 6">
            <a:extLst>
              <a:ext uri="{FF2B5EF4-FFF2-40B4-BE49-F238E27FC236}">
                <a16:creationId xmlns:a16="http://schemas.microsoft.com/office/drawing/2014/main" id="{925681CE-D5A5-4ECE-8270-58DB920B5F3C}"/>
              </a:ext>
            </a:extLst>
          </p:cNvPr>
          <p:cNvSpPr/>
          <p:nvPr/>
        </p:nvSpPr>
        <p:spPr>
          <a:xfrm>
            <a:off x="-3048" y="-201216"/>
            <a:ext cx="4106686" cy="4464495"/>
          </a:xfrm>
          <a:prstGeom prst="plus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911" b="1991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B71395B0-CFAC-42E6-814C-9CE7D47F5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326" y="1340768"/>
            <a:ext cx="8695316" cy="4464495"/>
          </a:xfrm>
        </p:spPr>
        <p:txBody>
          <a:bodyPr>
            <a:normAutofit/>
          </a:bodyPr>
          <a:lstStyle/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	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Nessun linguaggio umano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deve essere stato così 				pregnante come quello di 			Maria. Fatto di monosillabi, 			veloci come un sì. </a:t>
            </a:r>
          </a:p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O di sussurri, brevi come un fiat. </a:t>
            </a:r>
          </a:p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      O di abbandoni, totali come un Amen. </a:t>
            </a:r>
          </a:p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O di riverberi biblici, ricuciti dal filo di una sapienza antica, alimentata da fecondi silenzi.</a:t>
            </a:r>
          </a:p>
        </p:txBody>
      </p:sp>
    </p:spTree>
    <p:extLst>
      <p:ext uri="{BB962C8B-B14F-4D97-AF65-F5344CB8AC3E}">
        <p14:creationId xmlns:p14="http://schemas.microsoft.com/office/powerpoint/2010/main" val="39510904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4. </a:t>
            </a:r>
            <a:r>
              <a:rPr lang="it-IT" dirty="0" err="1"/>
              <a:t>Gesu'</a:t>
            </a:r>
            <a:r>
              <a:rPr lang="it-IT" dirty="0"/>
              <a:t> incontra sua madre</a:t>
            </a:r>
          </a:p>
        </p:txBody>
      </p:sp>
      <p:sp>
        <p:nvSpPr>
          <p:cNvPr id="7" name="Croce 6">
            <a:extLst>
              <a:ext uri="{FF2B5EF4-FFF2-40B4-BE49-F238E27FC236}">
                <a16:creationId xmlns:a16="http://schemas.microsoft.com/office/drawing/2014/main" id="{A5587E76-D65E-43D4-A135-B1492A397BDE}"/>
              </a:ext>
            </a:extLst>
          </p:cNvPr>
          <p:cNvSpPr/>
          <p:nvPr/>
        </p:nvSpPr>
        <p:spPr>
          <a:xfrm>
            <a:off x="6323297" y="3645024"/>
            <a:ext cx="3900203" cy="4003239"/>
          </a:xfrm>
          <a:prstGeom prst="plus">
            <a:avLst/>
          </a:prstGeom>
          <a:blipFill dpi="0" rotWithShape="1">
            <a:blip r:embed="rId2" cstate="print">
              <a:alphaModFix amt="7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911" b="1991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02B4AD72-935D-4508-9866-6551F9322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294" y="1412776"/>
            <a:ext cx="8999806" cy="5062222"/>
          </a:xfrm>
        </p:spPr>
        <p:txBody>
          <a:bodyPr>
            <a:normAutofit/>
          </a:bodyPr>
          <a:lstStyle/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G.: </a:t>
            </a: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Maria, aiutaci, perché </a:t>
            </a:r>
            <a:r>
              <a:rPr lang="it-IT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nella brevità di un sì</a:t>
            </a: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b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detto all'</a:t>
            </a:r>
            <a:r>
              <a:rPr lang="it-IT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Unico</a:t>
            </a: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, ci sia dolce perderci.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L.: 	Vieni in nostro aiuto, Maria.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T.: 	Vieni in nostro aiuto, Maria.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-	Perché, come te, vergine fedele,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sappiamo restare vicino a Gesù, </a:t>
            </a: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preghiamo: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- 	Perché, come te, Vergine santa,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sappiamo amare Gesù, </a:t>
            </a: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preghiamo: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- 	Perché, come te, Vergine addolorata,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sappiamo soffrire con Gesù,  </a:t>
            </a: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preghiamo:</a:t>
            </a:r>
          </a:p>
        </p:txBody>
      </p:sp>
    </p:spTree>
    <p:extLst>
      <p:ext uri="{BB962C8B-B14F-4D97-AF65-F5344CB8AC3E}">
        <p14:creationId xmlns:p14="http://schemas.microsoft.com/office/powerpoint/2010/main" val="18592828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roce 8">
            <a:extLst>
              <a:ext uri="{FF2B5EF4-FFF2-40B4-BE49-F238E27FC236}">
                <a16:creationId xmlns:a16="http://schemas.microsoft.com/office/drawing/2014/main" id="{BCD1432E-466C-4F76-8278-9B18CF6E8F4B}"/>
              </a:ext>
            </a:extLst>
          </p:cNvPr>
          <p:cNvSpPr/>
          <p:nvPr/>
        </p:nvSpPr>
        <p:spPr>
          <a:xfrm>
            <a:off x="-258731" y="1008148"/>
            <a:ext cx="3900203" cy="4061048"/>
          </a:xfrm>
          <a:prstGeom prst="plus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4. </a:t>
            </a:r>
            <a:r>
              <a:rPr lang="it-IT" dirty="0" err="1"/>
              <a:t>Gesu'</a:t>
            </a:r>
            <a:r>
              <a:rPr lang="it-IT" dirty="0"/>
              <a:t> incontra sua madre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FB45BCD3-E487-4A4E-8381-91DD89591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5566" y="2564904"/>
            <a:ext cx="6480720" cy="3816424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	Offri la vita tua come Maria 	ai piedi della croce 			e sarai servo di ogni uomo 	servo per amore 		sacerdote dell’umanità.</a:t>
            </a:r>
          </a:p>
        </p:txBody>
      </p:sp>
      <p:sp>
        <p:nvSpPr>
          <p:cNvPr id="6" name="Croce 5">
            <a:extLst>
              <a:ext uri="{FF2B5EF4-FFF2-40B4-BE49-F238E27FC236}">
                <a16:creationId xmlns:a16="http://schemas.microsoft.com/office/drawing/2014/main" id="{A72E224D-C090-4440-9773-48D6FF2AB64C}"/>
              </a:ext>
            </a:extLst>
          </p:cNvPr>
          <p:cNvSpPr/>
          <p:nvPr/>
        </p:nvSpPr>
        <p:spPr>
          <a:xfrm>
            <a:off x="-72826" y="915008"/>
            <a:ext cx="3900203" cy="4003239"/>
          </a:xfrm>
          <a:prstGeom prst="plus">
            <a:avLst/>
          </a:prstGeom>
          <a:gradFill>
            <a:gsLst>
              <a:gs pos="68000">
                <a:schemeClr val="bg1"/>
              </a:gs>
              <a:gs pos="8000">
                <a:srgbClr val="C63AB2"/>
              </a:gs>
              <a:gs pos="33000">
                <a:schemeClr val="bg1"/>
              </a:gs>
              <a:gs pos="100000">
                <a:srgbClr val="C63AB2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Croce 7">
            <a:extLst>
              <a:ext uri="{FF2B5EF4-FFF2-40B4-BE49-F238E27FC236}">
                <a16:creationId xmlns:a16="http://schemas.microsoft.com/office/drawing/2014/main" id="{070E2D36-9A29-4278-9E88-DEEC8E1F957A}"/>
              </a:ext>
            </a:extLst>
          </p:cNvPr>
          <p:cNvSpPr/>
          <p:nvPr/>
        </p:nvSpPr>
        <p:spPr>
          <a:xfrm>
            <a:off x="-72826" y="908720"/>
            <a:ext cx="3900203" cy="4003239"/>
          </a:xfrm>
          <a:prstGeom prst="plus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911" b="1991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lenzuola, mosaico&#10;&#10;Descrizione generata automaticamente">
            <a:extLst>
              <a:ext uri="{FF2B5EF4-FFF2-40B4-BE49-F238E27FC236}">
                <a16:creationId xmlns:a16="http://schemas.microsoft.com/office/drawing/2014/main" id="{C2594117-944F-416A-9A3B-3F1D36606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06861" cy="616530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6639" y="6165304"/>
            <a:ext cx="10223500" cy="583200"/>
          </a:xfrm>
          <a:solidFill>
            <a:srgbClr val="C00000">
              <a:alpha val="84706"/>
            </a:srgbClr>
          </a:solidFill>
        </p:spPr>
        <p:txBody>
          <a:bodyPr/>
          <a:lstStyle/>
          <a:p>
            <a:r>
              <a:rPr lang="it-IT" dirty="0"/>
              <a:t>5. </a:t>
            </a:r>
            <a:r>
              <a:rPr lang="it-IT" dirty="0" err="1"/>
              <a:t>Gesu'</a:t>
            </a:r>
            <a:r>
              <a:rPr lang="it-IT" dirty="0"/>
              <a:t> aiutato dal Cireneo</a:t>
            </a:r>
          </a:p>
        </p:txBody>
      </p:sp>
    </p:spTree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670">
              <a:schemeClr val="bg1"/>
            </a:gs>
            <a:gs pos="1613">
              <a:srgbClr val="FFFF00">
                <a:alpha val="35000"/>
              </a:srgbClr>
            </a:gs>
            <a:gs pos="35000">
              <a:schemeClr val="bg1"/>
            </a:gs>
            <a:gs pos="100000">
              <a:srgbClr val="00B0F0">
                <a:alpha val="9000"/>
              </a:srgbClr>
            </a:gs>
          </a:gsLst>
          <a:lin ang="164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5. </a:t>
            </a:r>
            <a:r>
              <a:rPr lang="it-IT" dirty="0" err="1"/>
              <a:t>Gesu'</a:t>
            </a:r>
            <a:r>
              <a:rPr lang="it-IT" dirty="0"/>
              <a:t> aiutato dal Cireneo</a:t>
            </a:r>
          </a:p>
        </p:txBody>
      </p:sp>
      <p:sp>
        <p:nvSpPr>
          <p:cNvPr id="5" name="Croce 4">
            <a:extLst>
              <a:ext uri="{FF2B5EF4-FFF2-40B4-BE49-F238E27FC236}">
                <a16:creationId xmlns:a16="http://schemas.microsoft.com/office/drawing/2014/main" id="{F8C889C4-C45B-4AB6-A3DF-350B9A978462}"/>
              </a:ext>
            </a:extLst>
          </p:cNvPr>
          <p:cNvSpPr/>
          <p:nvPr/>
        </p:nvSpPr>
        <p:spPr>
          <a:xfrm>
            <a:off x="6108091" y="987016"/>
            <a:ext cx="3900203" cy="4003239"/>
          </a:xfrm>
          <a:prstGeom prst="plus">
            <a:avLst/>
          </a:prstGeom>
          <a:gradFill>
            <a:gsLst>
              <a:gs pos="68000">
                <a:schemeClr val="bg1"/>
              </a:gs>
              <a:gs pos="8000">
                <a:srgbClr val="C63AB2"/>
              </a:gs>
              <a:gs pos="33000">
                <a:schemeClr val="bg1"/>
              </a:gs>
              <a:gs pos="100000">
                <a:srgbClr val="C63AB2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roce 5">
            <a:extLst>
              <a:ext uri="{FF2B5EF4-FFF2-40B4-BE49-F238E27FC236}">
                <a16:creationId xmlns:a16="http://schemas.microsoft.com/office/drawing/2014/main" id="{C9E2D746-EB97-49E9-9DC3-6AEE6C9FC2C7}"/>
              </a:ext>
            </a:extLst>
          </p:cNvPr>
          <p:cNvSpPr/>
          <p:nvPr/>
        </p:nvSpPr>
        <p:spPr>
          <a:xfrm>
            <a:off x="6108091" y="980728"/>
            <a:ext cx="3900203" cy="4003239"/>
          </a:xfrm>
          <a:prstGeom prst="plus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581" b="1958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06B7FB2C-DD0E-49E0-A782-51C1C638D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06" y="1124744"/>
            <a:ext cx="9001000" cy="4834322"/>
          </a:xfrm>
        </p:spPr>
        <p:txBody>
          <a:bodyPr>
            <a:no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Ti adoriamo o Cristo e ti benediciamo</a:t>
            </a:r>
          </a:p>
          <a:p>
            <a:r>
              <a:rPr lang="it-IT" dirty="0">
                <a:solidFill>
                  <a:schemeClr val="tx1"/>
                </a:solidFill>
              </a:rPr>
              <a:t>PERCHÉ CON LA TUA SANTA CROCE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HAI REDENTO IL MONDO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pPr marL="719138">
              <a:tabLst>
                <a:tab pos="719138" algn="l"/>
              </a:tabLst>
            </a:pPr>
            <a:r>
              <a:rPr lang="it-IT" dirty="0">
                <a:solidFill>
                  <a:srgbClr val="002060"/>
                </a:solidFill>
              </a:rPr>
              <a:t>Allora costrinsero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un certo Simone di Cirene,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che veniva dalla campagna,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...a portare la croce... </a:t>
            </a:r>
            <a:r>
              <a:rPr lang="it-IT" sz="2000" b="0" spc="-150" dirty="0">
                <a:solidFill>
                  <a:srgbClr val="002060"/>
                </a:solidFill>
              </a:rPr>
              <a:t>(Mc 15,21).       </a:t>
            </a:r>
          </a:p>
          <a:p>
            <a:pPr marL="719138">
              <a:tabLst>
                <a:tab pos="719138" algn="l"/>
              </a:tabLst>
            </a:pPr>
            <a:r>
              <a:rPr lang="it-IT" dirty="0">
                <a:solidFill>
                  <a:srgbClr val="002060"/>
                </a:solidFill>
              </a:rPr>
              <a:t>Ora io godo delle sofferenze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in cui mi trovo per voi,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e completo nella mia carne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quel che manca ai patimenti di Cristo </a:t>
            </a:r>
            <a:r>
              <a:rPr lang="it-IT" sz="2000" b="0" dirty="0">
                <a:solidFill>
                  <a:srgbClr val="002060"/>
                </a:solidFill>
              </a:rPr>
              <a:t>(Col 1,24).</a:t>
            </a:r>
            <a:endParaRPr lang="it-IT" b="0" dirty="0">
              <a:solidFill>
                <a:srgbClr val="00206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5. </a:t>
            </a:r>
            <a:r>
              <a:rPr lang="it-IT" dirty="0" err="1"/>
              <a:t>Gesu'</a:t>
            </a:r>
            <a:r>
              <a:rPr lang="it-IT" dirty="0"/>
              <a:t> aiutato dal Cireneo</a:t>
            </a:r>
          </a:p>
        </p:txBody>
      </p:sp>
      <p:sp>
        <p:nvSpPr>
          <p:cNvPr id="7" name="Croce 6">
            <a:extLst>
              <a:ext uri="{FF2B5EF4-FFF2-40B4-BE49-F238E27FC236}">
                <a16:creationId xmlns:a16="http://schemas.microsoft.com/office/drawing/2014/main" id="{1C5CDFDE-438D-48C0-BEF0-1FECA8F1AF58}"/>
              </a:ext>
            </a:extLst>
          </p:cNvPr>
          <p:cNvSpPr/>
          <p:nvPr/>
        </p:nvSpPr>
        <p:spPr>
          <a:xfrm>
            <a:off x="10339" y="-99392"/>
            <a:ext cx="4165307" cy="4392488"/>
          </a:xfrm>
          <a:prstGeom prst="plus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581" b="1958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B3830D02-03D9-42CF-BA9E-318FDEA93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5366" y="1484784"/>
            <a:ext cx="8496944" cy="4968552"/>
          </a:xfrm>
        </p:spPr>
        <p:txBody>
          <a:bodyPr>
            <a:normAutofit/>
          </a:bodyPr>
          <a:lstStyle/>
          <a:p>
            <a:pPr eaLnBrk="0" hangingPunct="0">
              <a:tabLst>
                <a:tab pos="1789113" algn="l"/>
                <a:tab pos="278288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	L'amore per Cristo che non 			abbia il marchio della totalità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è ambiguo, il part-time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non è ammissibile. </a:t>
            </a:r>
          </a:p>
          <a:p>
            <a:pPr eaLnBrk="0" hangingPunct="0">
              <a:tabLst>
                <a:tab pos="1789113" algn="l"/>
                <a:tab pos="278288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	Il "servizio a ore", in cui magari   	per ogni eccedenza chiediamo compensi maggiorati come un operaio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che esige lo straordinario, sa di mercificazione. </a:t>
            </a:r>
          </a:p>
          <a:p>
            <a:pPr eaLnBrk="0" hangingPunct="0">
              <a:tabLst>
                <a:tab pos="1789113" algn="l"/>
                <a:tab pos="278288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In concreto, innamorarsi di Gesù Cristo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 vuol dire conoscenza profonda di lui,      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  assimilazione del suo pensiero,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   accoglimento senza sconti delle esigenze   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    radicali del Vangelo.</a:t>
            </a:r>
            <a:endParaRPr lang="it-IT" sz="2000" b="0" dirty="0">
              <a:solidFill>
                <a:schemeClr val="tx1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eaLnBrk="0" hangingPunct="0">
              <a:tabLst>
                <a:tab pos="1789113" algn="l"/>
                <a:tab pos="3043238" algn="l"/>
              </a:tabLst>
            </a:pPr>
            <a:endParaRPr lang="it-IT" dirty="0">
              <a:solidFill>
                <a:schemeClr val="tx1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eaLnBrk="0" hangingPunct="0">
              <a:tabLst>
                <a:tab pos="1789113" algn="l"/>
                <a:tab pos="3043238" algn="l"/>
              </a:tabLst>
            </a:pPr>
            <a:endParaRPr lang="it-IT" sz="2000" b="0" dirty="0">
              <a:solidFill>
                <a:schemeClr val="tx1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65488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5. </a:t>
            </a:r>
            <a:r>
              <a:rPr lang="it-IT" dirty="0" err="1"/>
              <a:t>Gesu'</a:t>
            </a:r>
            <a:r>
              <a:rPr lang="it-IT" dirty="0"/>
              <a:t> aiutato dal Cireneo</a:t>
            </a:r>
          </a:p>
        </p:txBody>
      </p:sp>
      <p:sp>
        <p:nvSpPr>
          <p:cNvPr id="7" name="Croce 6">
            <a:extLst>
              <a:ext uri="{FF2B5EF4-FFF2-40B4-BE49-F238E27FC236}">
                <a16:creationId xmlns:a16="http://schemas.microsoft.com/office/drawing/2014/main" id="{C975D870-AA11-4317-B44E-9CDE4987FBEF}"/>
              </a:ext>
            </a:extLst>
          </p:cNvPr>
          <p:cNvSpPr/>
          <p:nvPr/>
        </p:nvSpPr>
        <p:spPr>
          <a:xfrm>
            <a:off x="6323297" y="3645024"/>
            <a:ext cx="3900203" cy="4003239"/>
          </a:xfrm>
          <a:prstGeom prst="plus">
            <a:avLst/>
          </a:prstGeom>
          <a:blipFill dpi="0" rotWithShape="1">
            <a:blip r:embed="rId2" cstate="print">
              <a:alphaModFix amt="7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581" b="1958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6679E05F-26D3-4FBE-9724-8E60B58C7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3177" y="1268760"/>
            <a:ext cx="8999806" cy="5062222"/>
          </a:xfrm>
        </p:spPr>
        <p:txBody>
          <a:bodyPr>
            <a:normAutofit/>
          </a:bodyPr>
          <a:lstStyle/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G.: 	</a:t>
            </a: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Donaci, Signore, di </a:t>
            </a:r>
            <a:r>
              <a:rPr lang="it-IT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non sentirci costretti </a:t>
            </a:r>
            <a:b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nell'aiutarti a portare la croce.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L.: 	Gesù, donaci la tua forza.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T.: 	Gesù, donaci la tua forza.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- 	Perché sappiamo con prontezza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venire in aiuto a chi soffre, </a:t>
            </a: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preghiamo: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- 	Perché, come il Cireneo, sappiamo seguirti sulla via della croce, </a:t>
            </a: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preghiamo: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- 	Perché impariamo a “portare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i pesi gli uni degli altri”,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preghiamo:</a:t>
            </a:r>
          </a:p>
        </p:txBody>
      </p:sp>
    </p:spTree>
    <p:extLst>
      <p:ext uri="{BB962C8B-B14F-4D97-AF65-F5344CB8AC3E}">
        <p14:creationId xmlns:p14="http://schemas.microsoft.com/office/powerpoint/2010/main" val="36188475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roce 5">
            <a:extLst>
              <a:ext uri="{FF2B5EF4-FFF2-40B4-BE49-F238E27FC236}">
                <a16:creationId xmlns:a16="http://schemas.microsoft.com/office/drawing/2014/main" id="{71162774-D961-4179-A69B-D0989D0669E8}"/>
              </a:ext>
            </a:extLst>
          </p:cNvPr>
          <p:cNvSpPr/>
          <p:nvPr/>
        </p:nvSpPr>
        <p:spPr>
          <a:xfrm>
            <a:off x="-818" y="1124744"/>
            <a:ext cx="3900203" cy="4061048"/>
          </a:xfrm>
          <a:prstGeom prst="plus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5. </a:t>
            </a:r>
            <a:r>
              <a:rPr lang="it-IT" dirty="0" err="1"/>
              <a:t>Gesu'</a:t>
            </a:r>
            <a:r>
              <a:rPr lang="it-IT" dirty="0"/>
              <a:t> aiutato dal Cireneo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91073CCE-064C-4986-B016-7627DB7F9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582" y="2343250"/>
            <a:ext cx="6336704" cy="3531912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r>
              <a:rPr lang="it-IT" sz="1900" b="0" dirty="0">
                <a:solidFill>
                  <a:schemeClr val="accent2">
                    <a:lumMod val="75000"/>
                  </a:schemeClr>
                </a:solidFill>
              </a:rPr>
              <a:t>		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È giunta l'ora, Padre, per me, 	ai miei amici ho detto che</a:t>
            </a: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	questa è la vita: conoscere Te 	e il Figlio tuo, Cristo Gesù.</a:t>
            </a: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Croce 4">
            <a:extLst>
              <a:ext uri="{FF2B5EF4-FFF2-40B4-BE49-F238E27FC236}">
                <a16:creationId xmlns:a16="http://schemas.microsoft.com/office/drawing/2014/main" id="{448AA682-EE8C-4DE9-8844-F9843E141F96}"/>
              </a:ext>
            </a:extLst>
          </p:cNvPr>
          <p:cNvSpPr/>
          <p:nvPr/>
        </p:nvSpPr>
        <p:spPr>
          <a:xfrm>
            <a:off x="135879" y="980728"/>
            <a:ext cx="3900203" cy="4003239"/>
          </a:xfrm>
          <a:prstGeom prst="plus">
            <a:avLst/>
          </a:prstGeom>
          <a:gradFill>
            <a:gsLst>
              <a:gs pos="68000">
                <a:schemeClr val="bg1"/>
              </a:gs>
              <a:gs pos="8000">
                <a:srgbClr val="C63AB2"/>
              </a:gs>
              <a:gs pos="33000">
                <a:schemeClr val="bg1"/>
              </a:gs>
              <a:gs pos="100000">
                <a:srgbClr val="C63AB2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Croce 7">
            <a:extLst>
              <a:ext uri="{FF2B5EF4-FFF2-40B4-BE49-F238E27FC236}">
                <a16:creationId xmlns:a16="http://schemas.microsoft.com/office/drawing/2014/main" id="{B349E88B-3AE7-4233-BF7B-AA61D0C6A30B}"/>
              </a:ext>
            </a:extLst>
          </p:cNvPr>
          <p:cNvSpPr/>
          <p:nvPr/>
        </p:nvSpPr>
        <p:spPr>
          <a:xfrm>
            <a:off x="135879" y="974440"/>
            <a:ext cx="3900203" cy="4003239"/>
          </a:xfrm>
          <a:prstGeom prst="plus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581" b="1958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55670">
              <a:schemeClr val="bg1"/>
            </a:gs>
            <a:gs pos="1613">
              <a:srgbClr val="FFFF00">
                <a:alpha val="35000"/>
              </a:srgbClr>
            </a:gs>
            <a:gs pos="31000">
              <a:schemeClr val="bg1"/>
            </a:gs>
            <a:gs pos="100000">
              <a:srgbClr val="00B0F0">
                <a:alpha val="9000"/>
              </a:srgbClr>
            </a:gs>
          </a:gsLst>
          <a:lin ang="1608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e 5">
            <a:extLst>
              <a:ext uri="{FF2B5EF4-FFF2-40B4-BE49-F238E27FC236}">
                <a16:creationId xmlns:a16="http://schemas.microsoft.com/office/drawing/2014/main" id="{89FAAD22-912F-4D0E-801E-60D70D768B83}"/>
              </a:ext>
            </a:extLst>
          </p:cNvPr>
          <p:cNvSpPr/>
          <p:nvPr/>
        </p:nvSpPr>
        <p:spPr>
          <a:xfrm>
            <a:off x="6695926" y="260648"/>
            <a:ext cx="3338605" cy="4752528"/>
          </a:xfrm>
          <a:prstGeom prst="ellipse">
            <a:avLst/>
          </a:prstGeom>
          <a:blipFill dpi="0" rotWithShape="1">
            <a:blip r:embed="rId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852" t="-2772" r="-1852" b="2772"/>
            </a:stretch>
          </a:blipFill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95" dirty="0"/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432C92F7-4CFD-4FDA-8B2F-CBC92BAE3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Introduzione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3370BEF7-8A72-4F1F-89C5-72DD8B78C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326" y="1268760"/>
            <a:ext cx="8412751" cy="4935220"/>
          </a:xfrm>
        </p:spPr>
        <p:txBody>
          <a:bodyPr>
            <a:normAutofit/>
          </a:bodyPr>
          <a:lstStyle/>
          <a:p>
            <a:pPr eaLnBrk="0" hangingPunct="0"/>
            <a:r>
              <a:rPr lang="it-IT" dirty="0">
                <a:solidFill>
                  <a:schemeClr val="tx1"/>
                </a:solidFill>
              </a:rPr>
              <a:t>Gesù. Figlio di Dio,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proprio morendo sulla croce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ci dimostra il suo amore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e l'amore del Padre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che ha tanto amato il mondo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da dare il suo Figlio Unigenito. </a:t>
            </a:r>
          </a:p>
          <a:p>
            <a:pPr eaLnBrk="0" hangingPunct="0"/>
            <a:r>
              <a:rPr lang="it-IT" dirty="0">
                <a:solidFill>
                  <a:schemeClr val="tx1"/>
                </a:solidFill>
              </a:rPr>
              <a:t>Anche noi,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come i cristiani di ogni tempo,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mettiamoci in cammino dietro la Croce,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per trovare in Gesù,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morto e risorto per noi,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vita nuova e benedizione.</a:t>
            </a:r>
          </a:p>
        </p:txBody>
      </p:sp>
    </p:spTree>
    <p:extLst>
      <p:ext uri="{BB962C8B-B14F-4D97-AF65-F5344CB8AC3E}">
        <p14:creationId xmlns:p14="http://schemas.microsoft.com/office/powerpoint/2010/main" val="61925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2680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4FD256C6-5FF4-4FD6-B0AA-8A13FC66B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223500" cy="618809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10223500" cy="583200"/>
          </a:xfrm>
          <a:solidFill>
            <a:srgbClr val="C00000">
              <a:alpha val="84706"/>
            </a:srgbClr>
          </a:solidFill>
        </p:spPr>
        <p:txBody>
          <a:bodyPr/>
          <a:lstStyle/>
          <a:p>
            <a:r>
              <a:rPr lang="it-IT" dirty="0"/>
              <a:t>6. La Veronica asciuga il volto di </a:t>
            </a:r>
            <a:r>
              <a:rPr lang="it-IT" dirty="0" err="1"/>
              <a:t>Gesu</a:t>
            </a:r>
            <a:r>
              <a:rPr lang="it-IT" dirty="0"/>
              <a:t>’</a:t>
            </a:r>
          </a:p>
        </p:txBody>
      </p:sp>
    </p:spTree>
  </p:cSld>
  <p:clrMapOvr>
    <a:masterClrMapping/>
  </p:clrMapOvr>
  <p:transition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670">
              <a:schemeClr val="bg1"/>
            </a:gs>
            <a:gs pos="1613">
              <a:srgbClr val="FFFF00">
                <a:alpha val="35000"/>
              </a:srgbClr>
            </a:gs>
            <a:gs pos="35000">
              <a:schemeClr val="bg1"/>
            </a:gs>
            <a:gs pos="100000">
              <a:srgbClr val="00B0F0">
                <a:alpha val="9000"/>
              </a:srgbClr>
            </a:gs>
          </a:gsLst>
          <a:lin ang="164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6. La Veronica asciuga il volto di </a:t>
            </a:r>
            <a:r>
              <a:rPr lang="it-IT" dirty="0" err="1"/>
              <a:t>Gesu</a:t>
            </a:r>
            <a:r>
              <a:rPr lang="it-IT" dirty="0"/>
              <a:t>’</a:t>
            </a:r>
          </a:p>
        </p:txBody>
      </p:sp>
      <p:sp>
        <p:nvSpPr>
          <p:cNvPr id="5" name="Croce 4">
            <a:extLst>
              <a:ext uri="{FF2B5EF4-FFF2-40B4-BE49-F238E27FC236}">
                <a16:creationId xmlns:a16="http://schemas.microsoft.com/office/drawing/2014/main" id="{197DC6FF-D45B-4E91-AF08-F84DC5F73713}"/>
              </a:ext>
            </a:extLst>
          </p:cNvPr>
          <p:cNvSpPr/>
          <p:nvPr/>
        </p:nvSpPr>
        <p:spPr>
          <a:xfrm>
            <a:off x="5975846" y="987016"/>
            <a:ext cx="3900203" cy="4003239"/>
          </a:xfrm>
          <a:prstGeom prst="plus">
            <a:avLst/>
          </a:prstGeom>
          <a:gradFill>
            <a:gsLst>
              <a:gs pos="68000">
                <a:schemeClr val="bg1"/>
              </a:gs>
              <a:gs pos="8000">
                <a:srgbClr val="C63AB2"/>
              </a:gs>
              <a:gs pos="33000">
                <a:schemeClr val="bg1"/>
              </a:gs>
              <a:gs pos="100000">
                <a:srgbClr val="C63AB2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roce 5">
            <a:extLst>
              <a:ext uri="{FF2B5EF4-FFF2-40B4-BE49-F238E27FC236}">
                <a16:creationId xmlns:a16="http://schemas.microsoft.com/office/drawing/2014/main" id="{41316300-6CF1-4EA1-8BB9-2D459FC7B840}"/>
              </a:ext>
            </a:extLst>
          </p:cNvPr>
          <p:cNvSpPr/>
          <p:nvPr/>
        </p:nvSpPr>
        <p:spPr>
          <a:xfrm>
            <a:off x="5975846" y="980728"/>
            <a:ext cx="3900203" cy="4003239"/>
          </a:xfrm>
          <a:prstGeom prst="plus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664" b="1966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4540248F-6A67-49F2-95FF-C6D57AB3E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06" y="987016"/>
            <a:ext cx="7992888" cy="4972050"/>
          </a:xfrm>
        </p:spPr>
        <p:txBody>
          <a:bodyPr>
            <a:no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Ti adoriamo o Cristo e ti benediciamo</a:t>
            </a:r>
          </a:p>
          <a:p>
            <a:r>
              <a:rPr lang="it-IT" dirty="0">
                <a:solidFill>
                  <a:schemeClr val="tx1"/>
                </a:solidFill>
              </a:rPr>
              <a:t>PERCHÉ CON LA TUA SANTA CROCE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HAI REDENTO IL MONDO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pPr marL="1071563"/>
            <a:r>
              <a:rPr lang="it-IT" dirty="0">
                <a:solidFill>
                  <a:srgbClr val="002060"/>
                </a:solidFill>
              </a:rPr>
              <a:t>Ecco il mio servo...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Molti si stupirono di lui,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tanto era sfigurato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il suo aspetto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per essere d’uomo!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...Uomo dei dolori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che ben conosce il patire,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come uno davanti al quale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ci si ricopre la faccia... </a:t>
            </a:r>
            <a:r>
              <a:rPr lang="it-IT" sz="2000" b="0" dirty="0">
                <a:solidFill>
                  <a:srgbClr val="002060"/>
                </a:solidFill>
              </a:rPr>
              <a:t>(</a:t>
            </a:r>
            <a:r>
              <a:rPr lang="it-IT" sz="2000" b="0" dirty="0" err="1">
                <a:solidFill>
                  <a:srgbClr val="002060"/>
                </a:solidFill>
              </a:rPr>
              <a:t>Is</a:t>
            </a:r>
            <a:r>
              <a:rPr lang="it-IT" sz="2000" b="0" dirty="0">
                <a:solidFill>
                  <a:srgbClr val="002060"/>
                </a:solidFill>
              </a:rPr>
              <a:t> 53,3-4).</a:t>
            </a:r>
            <a:endParaRPr lang="it-IT" b="0" dirty="0">
              <a:solidFill>
                <a:srgbClr val="00206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6. La Veronica asciuga il volto di </a:t>
            </a:r>
            <a:r>
              <a:rPr lang="it-IT" dirty="0" err="1"/>
              <a:t>Gesu</a:t>
            </a:r>
            <a:r>
              <a:rPr lang="it-IT" dirty="0"/>
              <a:t>’</a:t>
            </a:r>
          </a:p>
        </p:txBody>
      </p:sp>
      <p:sp>
        <p:nvSpPr>
          <p:cNvPr id="7" name="Croce 6">
            <a:extLst>
              <a:ext uri="{FF2B5EF4-FFF2-40B4-BE49-F238E27FC236}">
                <a16:creationId xmlns:a16="http://schemas.microsoft.com/office/drawing/2014/main" id="{5D0C3DB0-01FD-40C6-8215-AC761B698611}"/>
              </a:ext>
            </a:extLst>
          </p:cNvPr>
          <p:cNvSpPr/>
          <p:nvPr/>
        </p:nvSpPr>
        <p:spPr>
          <a:xfrm>
            <a:off x="-72826" y="-243408"/>
            <a:ext cx="4178694" cy="4630173"/>
          </a:xfrm>
          <a:prstGeom prst="plus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664" b="1966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9E51FF84-7A7B-49F5-81A1-26A101EDD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970" y="1484784"/>
            <a:ext cx="8979482" cy="4630174"/>
          </a:xfrm>
        </p:spPr>
        <p:txBody>
          <a:bodyPr>
            <a:normAutofit/>
          </a:bodyPr>
          <a:lstStyle/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	Eccoci, Signore, davanti a te.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Col fiato grosso, dopo aver tanto 		camminato.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Ma se ci sentiamo sfiniti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non è perché abbiamo percorso 		un lungo tragitto o abbiamo 		   coperto chissà quali interminabili rettilinei. E' perché, purtroppo, molti passi li 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abbiamo consumati sui viottoli nostri,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e non sui tuoi sentieri,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 seguendo i tracciati involuti della nostra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  caparbietà faccendiera,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   e non le indicazioni della tua Parola.</a:t>
            </a:r>
            <a:endParaRPr lang="it-IT" sz="1800" b="0" dirty="0">
              <a:solidFill>
                <a:schemeClr val="tx1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1589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6. La Veronica asciuga il volto di </a:t>
            </a:r>
            <a:r>
              <a:rPr lang="it-IT" dirty="0" err="1"/>
              <a:t>Gesu</a:t>
            </a:r>
            <a:r>
              <a:rPr lang="it-IT" dirty="0"/>
              <a:t>’</a:t>
            </a:r>
          </a:p>
        </p:txBody>
      </p:sp>
      <p:sp>
        <p:nvSpPr>
          <p:cNvPr id="7" name="Croce 6">
            <a:extLst>
              <a:ext uri="{FF2B5EF4-FFF2-40B4-BE49-F238E27FC236}">
                <a16:creationId xmlns:a16="http://schemas.microsoft.com/office/drawing/2014/main" id="{303443E8-BBC1-4B11-86D2-EB3DA80B7407}"/>
              </a:ext>
            </a:extLst>
          </p:cNvPr>
          <p:cNvSpPr/>
          <p:nvPr/>
        </p:nvSpPr>
        <p:spPr>
          <a:xfrm>
            <a:off x="6340006" y="3645024"/>
            <a:ext cx="3900203" cy="4003239"/>
          </a:xfrm>
          <a:prstGeom prst="plus">
            <a:avLst/>
          </a:prstGeom>
          <a:blipFill dpi="0" rotWithShape="1">
            <a:blip r:embed="rId2" cstate="print">
              <a:alphaModFix amt="7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664" b="1966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E2442AB4-7D3C-434C-8D06-708492DB9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294" y="1268760"/>
            <a:ext cx="8999806" cy="5589240"/>
          </a:xfrm>
        </p:spPr>
        <p:txBody>
          <a:bodyPr>
            <a:normAutofit/>
          </a:bodyPr>
          <a:lstStyle/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G.:	</a:t>
            </a: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Grazie, Signore, perché </a:t>
            </a:r>
            <a:r>
              <a:rPr lang="it-IT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ci conservi nel tuo amore</a:t>
            </a: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, e non ti sei ancora stancato delle nostre povertà.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L.: 	Apri il nostro cuore, Gesù.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T.: 	Apri il nostro cuore, Gesù.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- 	Perché sappiamo vedere nel tuo volto sofferente l’amore di Dio per noi, </a:t>
            </a: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preghiamo</a:t>
            </a: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- 	Perché sappiamo portare consolazione e speranza a chi soffre, </a:t>
            </a: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preghiamo</a:t>
            </a: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- 	Perché sappiamo rispondere al tuo amore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amandoti sopra ogni cosa,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preghiamo</a:t>
            </a: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9885650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roce 8">
            <a:extLst>
              <a:ext uri="{FF2B5EF4-FFF2-40B4-BE49-F238E27FC236}">
                <a16:creationId xmlns:a16="http://schemas.microsoft.com/office/drawing/2014/main" id="{23FF4024-7D77-490B-A7A6-B015289F64B5}"/>
              </a:ext>
            </a:extLst>
          </p:cNvPr>
          <p:cNvSpPr/>
          <p:nvPr/>
        </p:nvSpPr>
        <p:spPr>
          <a:xfrm>
            <a:off x="-3048" y="1052736"/>
            <a:ext cx="3900203" cy="4061048"/>
          </a:xfrm>
          <a:prstGeom prst="plus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6. La Veronica asciuga il volto di </a:t>
            </a:r>
            <a:r>
              <a:rPr lang="it-IT" dirty="0" err="1"/>
              <a:t>Gesu</a:t>
            </a:r>
            <a:r>
              <a:rPr lang="it-IT" dirty="0"/>
              <a:t>’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6559D169-D52F-4BDF-A3C8-0C5AB9E8F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558" y="2343331"/>
            <a:ext cx="6692764" cy="3531912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	Tu mi hai mandato ai figli tuoi,</a:t>
            </a: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	la tua parola è verità.</a:t>
            </a: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	E il loro cuore sia pieno di gioia:</a:t>
            </a: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	la gioia vera viene da te.</a:t>
            </a: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Croce 5">
            <a:extLst>
              <a:ext uri="{FF2B5EF4-FFF2-40B4-BE49-F238E27FC236}">
                <a16:creationId xmlns:a16="http://schemas.microsoft.com/office/drawing/2014/main" id="{68A49702-1BA2-42A2-8470-471722F56E16}"/>
              </a:ext>
            </a:extLst>
          </p:cNvPr>
          <p:cNvSpPr/>
          <p:nvPr/>
        </p:nvSpPr>
        <p:spPr>
          <a:xfrm>
            <a:off x="131427" y="987016"/>
            <a:ext cx="3900203" cy="4003239"/>
          </a:xfrm>
          <a:prstGeom prst="plus">
            <a:avLst/>
          </a:prstGeom>
          <a:gradFill>
            <a:gsLst>
              <a:gs pos="68000">
                <a:schemeClr val="bg1"/>
              </a:gs>
              <a:gs pos="8000">
                <a:srgbClr val="C63AB2"/>
              </a:gs>
              <a:gs pos="33000">
                <a:schemeClr val="bg1"/>
              </a:gs>
              <a:gs pos="100000">
                <a:srgbClr val="C63AB2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Croce 7">
            <a:extLst>
              <a:ext uri="{FF2B5EF4-FFF2-40B4-BE49-F238E27FC236}">
                <a16:creationId xmlns:a16="http://schemas.microsoft.com/office/drawing/2014/main" id="{72A279AF-71C3-4E21-9EBC-D3E9A7C7AFA9}"/>
              </a:ext>
            </a:extLst>
          </p:cNvPr>
          <p:cNvSpPr/>
          <p:nvPr/>
        </p:nvSpPr>
        <p:spPr>
          <a:xfrm>
            <a:off x="131427" y="980728"/>
            <a:ext cx="3900203" cy="4003239"/>
          </a:xfrm>
          <a:prstGeom prst="plus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664" b="1966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lenzuola&#10;&#10;Descrizione generata automaticamente">
            <a:extLst>
              <a:ext uri="{FF2B5EF4-FFF2-40B4-BE49-F238E27FC236}">
                <a16:creationId xmlns:a16="http://schemas.microsoft.com/office/drawing/2014/main" id="{714B8B5E-28AF-4030-8E7B-739E45449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2" y="0"/>
            <a:ext cx="10223500" cy="616530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6092" y="6165304"/>
            <a:ext cx="10223500" cy="583200"/>
          </a:xfrm>
          <a:solidFill>
            <a:srgbClr val="C00000">
              <a:alpha val="84706"/>
            </a:srgbClr>
          </a:solidFill>
        </p:spPr>
        <p:txBody>
          <a:bodyPr/>
          <a:lstStyle/>
          <a:p>
            <a:r>
              <a:rPr lang="it-IT" dirty="0"/>
              <a:t>7. </a:t>
            </a:r>
            <a:r>
              <a:rPr lang="it-IT" dirty="0" err="1"/>
              <a:t>Gesu</a:t>
            </a:r>
            <a:r>
              <a:rPr lang="it-IT" dirty="0"/>
              <a:t>' cade la seconda volta</a:t>
            </a:r>
          </a:p>
        </p:txBody>
      </p:sp>
    </p:spTree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670">
              <a:schemeClr val="bg1"/>
            </a:gs>
            <a:gs pos="1613">
              <a:srgbClr val="FFFF00">
                <a:alpha val="35000"/>
              </a:srgbClr>
            </a:gs>
            <a:gs pos="35000">
              <a:schemeClr val="bg1"/>
            </a:gs>
            <a:gs pos="100000">
              <a:srgbClr val="00B0F0">
                <a:alpha val="9000"/>
              </a:srgbClr>
            </a:gs>
          </a:gsLst>
          <a:lin ang="164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7. </a:t>
            </a:r>
            <a:r>
              <a:rPr lang="it-IT" dirty="0" err="1"/>
              <a:t>Gesu</a:t>
            </a:r>
            <a:r>
              <a:rPr lang="it-IT" dirty="0"/>
              <a:t>' cade la seconda volta</a:t>
            </a:r>
          </a:p>
        </p:txBody>
      </p:sp>
      <p:sp>
        <p:nvSpPr>
          <p:cNvPr id="5" name="Croce 4">
            <a:extLst>
              <a:ext uri="{FF2B5EF4-FFF2-40B4-BE49-F238E27FC236}">
                <a16:creationId xmlns:a16="http://schemas.microsoft.com/office/drawing/2014/main" id="{01E09720-C36F-4089-B378-3D55F400AFF2}"/>
              </a:ext>
            </a:extLst>
          </p:cNvPr>
          <p:cNvSpPr/>
          <p:nvPr/>
        </p:nvSpPr>
        <p:spPr>
          <a:xfrm>
            <a:off x="5975846" y="987016"/>
            <a:ext cx="3900203" cy="4003239"/>
          </a:xfrm>
          <a:prstGeom prst="plus">
            <a:avLst/>
          </a:prstGeom>
          <a:gradFill>
            <a:gsLst>
              <a:gs pos="68000">
                <a:schemeClr val="bg1"/>
              </a:gs>
              <a:gs pos="8000">
                <a:srgbClr val="C63AB2"/>
              </a:gs>
              <a:gs pos="33000">
                <a:schemeClr val="bg1"/>
              </a:gs>
              <a:gs pos="100000">
                <a:srgbClr val="C63AB2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roce 5">
            <a:extLst>
              <a:ext uri="{FF2B5EF4-FFF2-40B4-BE49-F238E27FC236}">
                <a16:creationId xmlns:a16="http://schemas.microsoft.com/office/drawing/2014/main" id="{86136369-E64B-4719-8C47-863903E96A91}"/>
              </a:ext>
            </a:extLst>
          </p:cNvPr>
          <p:cNvSpPr/>
          <p:nvPr/>
        </p:nvSpPr>
        <p:spPr>
          <a:xfrm>
            <a:off x="5975846" y="980728"/>
            <a:ext cx="3900203" cy="4003239"/>
          </a:xfrm>
          <a:prstGeom prst="plus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643" b="1964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E8472ABE-BCE3-4D9A-8E15-169C05183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06" y="987016"/>
            <a:ext cx="7992888" cy="4972050"/>
          </a:xfrm>
        </p:spPr>
        <p:txBody>
          <a:bodyPr>
            <a:no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Ti adoriamo o Cristo e ti benediciamo</a:t>
            </a:r>
          </a:p>
          <a:p>
            <a:r>
              <a:rPr lang="it-IT" dirty="0">
                <a:solidFill>
                  <a:schemeClr val="tx1"/>
                </a:solidFill>
              </a:rPr>
              <a:t>PERCHÉ CON LA TUA SANTA CROCE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HAI REDENTO IL MONDO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pPr marL="1071563"/>
            <a:r>
              <a:rPr lang="it-IT" dirty="0">
                <a:solidFill>
                  <a:srgbClr val="002060"/>
                </a:solidFill>
              </a:rPr>
              <a:t>Il castigo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che ci dà la salvezza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si è abbattuto su di lui: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per le sue piaghe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noi siamo stati guariti! </a:t>
            </a:r>
          </a:p>
          <a:p>
            <a:pPr marL="1071563"/>
            <a:r>
              <a:rPr lang="it-IT" dirty="0">
                <a:solidFill>
                  <a:srgbClr val="002060"/>
                </a:solidFill>
              </a:rPr>
              <a:t>Egli è stato schiacciato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per le nostre iniquità: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il Signore fece ricadere su di lui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l’iniquità di noi tutti... </a:t>
            </a:r>
            <a:r>
              <a:rPr lang="it-IT" sz="2000" b="0" dirty="0">
                <a:solidFill>
                  <a:srgbClr val="002060"/>
                </a:solidFill>
              </a:rPr>
              <a:t>(</a:t>
            </a:r>
            <a:r>
              <a:rPr lang="it-IT" sz="2000" b="0" dirty="0" err="1">
                <a:solidFill>
                  <a:srgbClr val="002060"/>
                </a:solidFill>
              </a:rPr>
              <a:t>Is</a:t>
            </a:r>
            <a:r>
              <a:rPr lang="it-IT" sz="2000" b="0" dirty="0">
                <a:solidFill>
                  <a:srgbClr val="002060"/>
                </a:solidFill>
              </a:rPr>
              <a:t> 53,5).</a:t>
            </a:r>
            <a:endParaRPr lang="it-IT" b="0" dirty="0">
              <a:solidFill>
                <a:srgbClr val="002060"/>
              </a:solidFill>
            </a:endParaRPr>
          </a:p>
          <a:p>
            <a:endParaRPr lang="it-IT" dirty="0">
              <a:solidFill>
                <a:srgbClr val="00206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7. </a:t>
            </a:r>
            <a:r>
              <a:rPr lang="it-IT" dirty="0" err="1"/>
              <a:t>Gesu</a:t>
            </a:r>
            <a:r>
              <a:rPr lang="it-IT" dirty="0"/>
              <a:t>' cade la seconda volta</a:t>
            </a:r>
          </a:p>
        </p:txBody>
      </p:sp>
      <p:sp>
        <p:nvSpPr>
          <p:cNvPr id="6" name="Croce 5">
            <a:extLst>
              <a:ext uri="{FF2B5EF4-FFF2-40B4-BE49-F238E27FC236}">
                <a16:creationId xmlns:a16="http://schemas.microsoft.com/office/drawing/2014/main" id="{48F2CDFC-153D-4F7C-A96E-FAC21B4CBF38}"/>
              </a:ext>
            </a:extLst>
          </p:cNvPr>
          <p:cNvSpPr/>
          <p:nvPr/>
        </p:nvSpPr>
        <p:spPr>
          <a:xfrm>
            <a:off x="0" y="-171400"/>
            <a:ext cx="4103638" cy="4373065"/>
          </a:xfrm>
          <a:prstGeom prst="plus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643" b="1964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7C60A6AD-3B99-4336-8DD0-68A5A22EF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970" y="1484784"/>
            <a:ext cx="8839332" cy="4630174"/>
          </a:xfrm>
        </p:spPr>
        <p:txBody>
          <a:bodyPr>
            <a:normAutofit/>
          </a:bodyPr>
          <a:lstStyle/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	Stare con Gesù significa mettere 		il Vangelo al centro della nostra 		vita personale e comunitaria.</a:t>
            </a:r>
          </a:p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	Lasciarsi contaminare 				inguaribilmente dalla-speranza 	    della risurrezione.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Affrontare le tribolazioni, il dolore e perfino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la morte, sapendo che verranno giorni in cui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"non ci sarà né lutto né pianto",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 e tutte le lacrime saranno asciugate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  dal volto degli uomini.</a:t>
            </a:r>
            <a:endParaRPr lang="it-IT" sz="1800" b="0" dirty="0">
              <a:solidFill>
                <a:schemeClr val="tx1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68547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roce 5">
            <a:extLst>
              <a:ext uri="{FF2B5EF4-FFF2-40B4-BE49-F238E27FC236}">
                <a16:creationId xmlns:a16="http://schemas.microsoft.com/office/drawing/2014/main" id="{E6FE10EA-0F38-4D45-AEA1-70F0A8033CFF}"/>
              </a:ext>
            </a:extLst>
          </p:cNvPr>
          <p:cNvSpPr/>
          <p:nvPr/>
        </p:nvSpPr>
        <p:spPr>
          <a:xfrm>
            <a:off x="6320249" y="3674233"/>
            <a:ext cx="3900203" cy="4003239"/>
          </a:xfrm>
          <a:prstGeom prst="plus">
            <a:avLst/>
          </a:prstGeom>
          <a:blipFill dpi="0" rotWithShape="1">
            <a:blip r:embed="rId2" cstate="print">
              <a:alphaModFix amt="7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643" b="1964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7. </a:t>
            </a:r>
            <a:r>
              <a:rPr lang="it-IT" dirty="0" err="1"/>
              <a:t>Gesu</a:t>
            </a:r>
            <a:r>
              <a:rPr lang="it-IT" dirty="0"/>
              <a:t>' cade la seconda volta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AE52B852-8804-4FB3-95B2-70259F442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270" y="1158010"/>
            <a:ext cx="8999806" cy="5513815"/>
          </a:xfrm>
        </p:spPr>
        <p:txBody>
          <a:bodyPr>
            <a:normAutofit/>
          </a:bodyPr>
          <a:lstStyle/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G.: </a:t>
            </a: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Signore, quando ci sentiamo </a:t>
            </a:r>
            <a:r>
              <a:rPr lang="it-IT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feriti</a:t>
            </a: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nell'amore, </a:t>
            </a:r>
            <a:b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fa' che </a:t>
            </a:r>
            <a:r>
              <a:rPr lang="it-IT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ricordiamo</a:t>
            </a: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le tue parole: </a:t>
            </a:r>
            <a:b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spc="-7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"Imparate da me che sono mite e umile di cuore".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L.: Cambia il nostro cuore, Gesù.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T.: 	Cambia il nostro cuore, Gesù.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- 	Gesù, tu cadi sfinito sotto la croce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e noi restiamo indifferenti, </a:t>
            </a: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ti</a:t>
            </a: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preghiamo</a:t>
            </a: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- 	Gesù, non sempre soccorriamo i fratelli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caduti sotto il peso del dolore, </a:t>
            </a: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ti</a:t>
            </a: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preghiamo</a:t>
            </a: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- 	Gesù, fa che non rimaniamo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schiacciati sotto il peso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dei nostri peccati, </a:t>
            </a: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ti preghiamo</a:t>
            </a:r>
          </a:p>
        </p:txBody>
      </p:sp>
    </p:spTree>
    <p:extLst>
      <p:ext uri="{BB962C8B-B14F-4D97-AF65-F5344CB8AC3E}">
        <p14:creationId xmlns:p14="http://schemas.microsoft.com/office/powerpoint/2010/main" val="41951128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roce 7">
            <a:extLst>
              <a:ext uri="{FF2B5EF4-FFF2-40B4-BE49-F238E27FC236}">
                <a16:creationId xmlns:a16="http://schemas.microsoft.com/office/drawing/2014/main" id="{089265FD-32F5-4CA8-889F-10D27C95FC96}"/>
              </a:ext>
            </a:extLst>
          </p:cNvPr>
          <p:cNvSpPr/>
          <p:nvPr/>
        </p:nvSpPr>
        <p:spPr>
          <a:xfrm>
            <a:off x="-3048" y="1052736"/>
            <a:ext cx="3900203" cy="4061048"/>
          </a:xfrm>
          <a:prstGeom prst="plus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7. </a:t>
            </a:r>
            <a:r>
              <a:rPr lang="it-IT" dirty="0" err="1"/>
              <a:t>Gesu</a:t>
            </a:r>
            <a:r>
              <a:rPr lang="it-IT" dirty="0"/>
              <a:t>' cade la seconda volta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80621210-D7E6-431B-8CF6-673C4C387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052" y="2492896"/>
            <a:ext cx="6840760" cy="3531912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	Signore ascolta: Padre perdona!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Fa che vediamo il tuo amore.</a:t>
            </a: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	</a:t>
            </a:r>
            <a:r>
              <a:rPr lang="it-IT" b="0" dirty="0">
                <a:solidFill>
                  <a:schemeClr val="accent2">
                    <a:lumMod val="75000"/>
                  </a:schemeClr>
                </a:solidFill>
              </a:rPr>
              <a:t>A te guardiamo, Redentore nostro,</a:t>
            </a:r>
            <a:br>
              <a:rPr lang="it-IT" b="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b="0" dirty="0">
                <a:solidFill>
                  <a:schemeClr val="accent2">
                    <a:lumMod val="75000"/>
                  </a:schemeClr>
                </a:solidFill>
              </a:rPr>
              <a:t>	da te speriamo gioia di salvezza,</a:t>
            </a:r>
            <a:br>
              <a:rPr lang="it-IT" b="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b="0" dirty="0">
                <a:solidFill>
                  <a:schemeClr val="accent2">
                    <a:lumMod val="75000"/>
                  </a:schemeClr>
                </a:solidFill>
              </a:rPr>
              <a:t>	fa che troviamo grazia di perdono.</a:t>
            </a: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Croce 5">
            <a:extLst>
              <a:ext uri="{FF2B5EF4-FFF2-40B4-BE49-F238E27FC236}">
                <a16:creationId xmlns:a16="http://schemas.microsoft.com/office/drawing/2014/main" id="{CA74028A-6B76-4EE5-91ED-5EB73C97C181}"/>
              </a:ext>
            </a:extLst>
          </p:cNvPr>
          <p:cNvSpPr/>
          <p:nvPr/>
        </p:nvSpPr>
        <p:spPr>
          <a:xfrm>
            <a:off x="131427" y="987016"/>
            <a:ext cx="3900203" cy="4003239"/>
          </a:xfrm>
          <a:prstGeom prst="plus">
            <a:avLst/>
          </a:prstGeom>
          <a:gradFill>
            <a:gsLst>
              <a:gs pos="68000">
                <a:schemeClr val="bg1"/>
              </a:gs>
              <a:gs pos="8000">
                <a:srgbClr val="C63AB2"/>
              </a:gs>
              <a:gs pos="33000">
                <a:schemeClr val="bg1"/>
              </a:gs>
              <a:gs pos="100000">
                <a:srgbClr val="C63AB2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Croce 6">
            <a:extLst>
              <a:ext uri="{FF2B5EF4-FFF2-40B4-BE49-F238E27FC236}">
                <a16:creationId xmlns:a16="http://schemas.microsoft.com/office/drawing/2014/main" id="{B481C49B-7A62-4428-BF45-18B5E153947D}"/>
              </a:ext>
            </a:extLst>
          </p:cNvPr>
          <p:cNvSpPr/>
          <p:nvPr/>
        </p:nvSpPr>
        <p:spPr>
          <a:xfrm>
            <a:off x="131427" y="980728"/>
            <a:ext cx="3900203" cy="4003239"/>
          </a:xfrm>
          <a:prstGeom prst="plus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643" b="1964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398717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55670">
              <a:schemeClr val="bg1"/>
            </a:gs>
            <a:gs pos="1613">
              <a:srgbClr val="FFFF00">
                <a:alpha val="35000"/>
              </a:srgbClr>
            </a:gs>
            <a:gs pos="31000">
              <a:schemeClr val="bg1"/>
            </a:gs>
            <a:gs pos="100000">
              <a:srgbClr val="00B0F0">
                <a:alpha val="9000"/>
              </a:srgbClr>
            </a:gs>
          </a:gsLst>
          <a:lin ang="1608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>
            <a:extLst>
              <a:ext uri="{FF2B5EF4-FFF2-40B4-BE49-F238E27FC236}">
                <a16:creationId xmlns:a16="http://schemas.microsoft.com/office/drawing/2014/main" id="{E2BEFC7F-D7B5-41CC-8CAB-397E5D84322F}"/>
              </a:ext>
            </a:extLst>
          </p:cNvPr>
          <p:cNvSpPr/>
          <p:nvPr/>
        </p:nvSpPr>
        <p:spPr>
          <a:xfrm>
            <a:off x="5687814" y="188640"/>
            <a:ext cx="3338605" cy="4752528"/>
          </a:xfrm>
          <a:prstGeom prst="ellipse">
            <a:avLst/>
          </a:prstGeom>
          <a:blipFill dpi="0"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852" t="-2772" r="-1852" b="2772"/>
            </a:stretch>
          </a:blipFill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95" dirty="0"/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432C92F7-4CFD-4FDA-8B2F-CBC92BAE3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Introduzione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3370BEF7-8A72-4F1F-89C5-72DD8B78C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1350" y="2593504"/>
            <a:ext cx="4944183" cy="2448272"/>
          </a:xfrm>
        </p:spPr>
        <p:txBody>
          <a:bodyPr>
            <a:normAutofit/>
          </a:bodyPr>
          <a:lstStyle/>
          <a:p>
            <a:pPr eaLnBrk="0" hangingPunct="0"/>
            <a:endParaRPr lang="it-IT" b="0" dirty="0">
              <a:solidFill>
                <a:schemeClr val="tx1"/>
              </a:solidFill>
            </a:endParaRP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r>
              <a:rPr lang="it-IT" sz="1900" dirty="0">
                <a:solidFill>
                  <a:schemeClr val="accent2">
                    <a:lumMod val="75000"/>
                  </a:schemeClr>
                </a:solidFill>
              </a:rPr>
              <a:t>Santa Madre deh voi fate, </a:t>
            </a:r>
            <a:br>
              <a:rPr lang="it-IT" sz="19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sz="1900" dirty="0">
                <a:solidFill>
                  <a:schemeClr val="accent2">
                    <a:lumMod val="75000"/>
                  </a:schemeClr>
                </a:solidFill>
              </a:rPr>
              <a:t>che le piaghe del Signore </a:t>
            </a:r>
            <a:br>
              <a:rPr lang="it-IT" sz="19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sz="1900" dirty="0">
                <a:solidFill>
                  <a:schemeClr val="accent2">
                    <a:lumMod val="75000"/>
                  </a:schemeClr>
                </a:solidFill>
              </a:rPr>
              <a:t>siano impresse nel mio cuore</a:t>
            </a:r>
          </a:p>
          <a:p>
            <a:pPr eaLnBrk="0" hangingPunct="0"/>
            <a:endParaRPr lang="it-IT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240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2680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mosaico&#10;&#10;Descrizione generata automaticamente">
            <a:extLst>
              <a:ext uri="{FF2B5EF4-FFF2-40B4-BE49-F238E27FC236}">
                <a16:creationId xmlns:a16="http://schemas.microsoft.com/office/drawing/2014/main" id="{3A962C15-D366-4BFD-96A4-FB302F835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238"/>
            <a:ext cx="10222682" cy="626855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8" y="6165304"/>
            <a:ext cx="10223500" cy="583200"/>
          </a:xfrm>
          <a:solidFill>
            <a:srgbClr val="C00000">
              <a:alpha val="84706"/>
            </a:srgbClr>
          </a:solidFill>
        </p:spPr>
        <p:txBody>
          <a:bodyPr/>
          <a:lstStyle/>
          <a:p>
            <a:r>
              <a:rPr lang="it-IT" dirty="0"/>
              <a:t>8. </a:t>
            </a:r>
            <a:r>
              <a:rPr lang="it-IT" dirty="0" err="1"/>
              <a:t>Gesu'</a:t>
            </a:r>
            <a:r>
              <a:rPr lang="it-IT" dirty="0"/>
              <a:t> incontra le pie donne</a:t>
            </a:r>
          </a:p>
        </p:txBody>
      </p:sp>
    </p:spTree>
  </p:cSld>
  <p:clrMapOvr>
    <a:masterClrMapping/>
  </p:clrMapOvr>
  <p:transition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670">
              <a:schemeClr val="bg1"/>
            </a:gs>
            <a:gs pos="1613">
              <a:srgbClr val="FFFF00">
                <a:alpha val="35000"/>
              </a:srgbClr>
            </a:gs>
            <a:gs pos="35000">
              <a:schemeClr val="bg1"/>
            </a:gs>
            <a:gs pos="100000">
              <a:srgbClr val="00B0F0">
                <a:alpha val="9000"/>
              </a:srgbClr>
            </a:gs>
          </a:gsLst>
          <a:lin ang="164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8. </a:t>
            </a:r>
            <a:r>
              <a:rPr lang="it-IT" dirty="0" err="1"/>
              <a:t>Gesu'</a:t>
            </a:r>
            <a:r>
              <a:rPr lang="it-IT" dirty="0"/>
              <a:t> incontra le pie donne</a:t>
            </a:r>
          </a:p>
        </p:txBody>
      </p:sp>
      <p:sp>
        <p:nvSpPr>
          <p:cNvPr id="5" name="Croce 4">
            <a:extLst>
              <a:ext uri="{FF2B5EF4-FFF2-40B4-BE49-F238E27FC236}">
                <a16:creationId xmlns:a16="http://schemas.microsoft.com/office/drawing/2014/main" id="{4734022A-FB06-41E7-8AB8-AA24C5104BC5}"/>
              </a:ext>
            </a:extLst>
          </p:cNvPr>
          <p:cNvSpPr/>
          <p:nvPr/>
        </p:nvSpPr>
        <p:spPr>
          <a:xfrm>
            <a:off x="5975846" y="987016"/>
            <a:ext cx="3900203" cy="4003239"/>
          </a:xfrm>
          <a:prstGeom prst="plus">
            <a:avLst/>
          </a:prstGeom>
          <a:gradFill>
            <a:gsLst>
              <a:gs pos="68000">
                <a:schemeClr val="bg1"/>
              </a:gs>
              <a:gs pos="8000">
                <a:srgbClr val="C63AB2"/>
              </a:gs>
              <a:gs pos="33000">
                <a:schemeClr val="bg1"/>
              </a:gs>
              <a:gs pos="100000">
                <a:srgbClr val="C63AB2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roce 5">
            <a:extLst>
              <a:ext uri="{FF2B5EF4-FFF2-40B4-BE49-F238E27FC236}">
                <a16:creationId xmlns:a16="http://schemas.microsoft.com/office/drawing/2014/main" id="{C33DA0E6-CE77-4743-BE08-0F6D4C48704C}"/>
              </a:ext>
            </a:extLst>
          </p:cNvPr>
          <p:cNvSpPr/>
          <p:nvPr/>
        </p:nvSpPr>
        <p:spPr>
          <a:xfrm>
            <a:off x="5975846" y="980728"/>
            <a:ext cx="3900203" cy="4003239"/>
          </a:xfrm>
          <a:prstGeom prst="plus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20015" b="2001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03D40123-7317-4733-ADD8-E08B186CE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06" y="987016"/>
            <a:ext cx="7992888" cy="4972050"/>
          </a:xfrm>
        </p:spPr>
        <p:txBody>
          <a:bodyPr>
            <a:no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Ti adoriamo o Cristo e ti benediciamo</a:t>
            </a:r>
          </a:p>
          <a:p>
            <a:r>
              <a:rPr lang="it-IT" dirty="0">
                <a:solidFill>
                  <a:schemeClr val="tx1"/>
                </a:solidFill>
              </a:rPr>
              <a:t>PERCHÉ CON LA TUA SANTA CROCE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HAI REDENTO IL MONDO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pPr marL="719138"/>
            <a:endParaRPr lang="it-IT" dirty="0">
              <a:solidFill>
                <a:srgbClr val="002060"/>
              </a:solidFill>
            </a:endParaRPr>
          </a:p>
          <a:p>
            <a:pPr marL="719138"/>
            <a:r>
              <a:rPr lang="it-IT" dirty="0">
                <a:solidFill>
                  <a:srgbClr val="002060"/>
                </a:solidFill>
              </a:rPr>
              <a:t>Guarderanno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a colui che hanno trafitto: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ne faranno il lutto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come si fa il lutto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per un figlio unico,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lo piangeranno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come si piange il primogenito... </a:t>
            </a:r>
            <a:r>
              <a:rPr lang="it-IT" sz="2000" b="0" dirty="0">
                <a:solidFill>
                  <a:srgbClr val="002060"/>
                </a:solidFill>
              </a:rPr>
              <a:t>(</a:t>
            </a:r>
            <a:r>
              <a:rPr lang="it-IT" sz="2000" b="0" dirty="0" err="1">
                <a:solidFill>
                  <a:srgbClr val="002060"/>
                </a:solidFill>
              </a:rPr>
              <a:t>Zc</a:t>
            </a:r>
            <a:r>
              <a:rPr lang="it-IT" sz="2000" b="0" dirty="0">
                <a:solidFill>
                  <a:srgbClr val="002060"/>
                </a:solidFill>
              </a:rPr>
              <a:t> 12,10).</a:t>
            </a:r>
            <a:endParaRPr lang="it-IT" b="0" dirty="0">
              <a:solidFill>
                <a:srgbClr val="00206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8. </a:t>
            </a:r>
            <a:r>
              <a:rPr lang="it-IT" dirty="0" err="1"/>
              <a:t>Gesu'</a:t>
            </a:r>
            <a:r>
              <a:rPr lang="it-IT" dirty="0"/>
              <a:t> incontra le pie donne</a:t>
            </a:r>
          </a:p>
        </p:txBody>
      </p:sp>
      <p:sp>
        <p:nvSpPr>
          <p:cNvPr id="7" name="Croce 6">
            <a:extLst>
              <a:ext uri="{FF2B5EF4-FFF2-40B4-BE49-F238E27FC236}">
                <a16:creationId xmlns:a16="http://schemas.microsoft.com/office/drawing/2014/main" id="{DDCC2D83-14DB-4DAC-9ECC-250D9432CA12}"/>
              </a:ext>
            </a:extLst>
          </p:cNvPr>
          <p:cNvSpPr/>
          <p:nvPr/>
        </p:nvSpPr>
        <p:spPr>
          <a:xfrm>
            <a:off x="0" y="-243408"/>
            <a:ext cx="4103638" cy="4752528"/>
          </a:xfrm>
          <a:prstGeom prst="plus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20015" b="2001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2B53AC99-0690-4FCF-B6FC-902D18D19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970" y="908720"/>
            <a:ext cx="8982530" cy="6192687"/>
          </a:xfrm>
        </p:spPr>
        <p:txBody>
          <a:bodyPr>
            <a:normAutofit/>
          </a:bodyPr>
          <a:lstStyle/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	Coraggio, fratello che soffri. 			Non angosciarti tu che,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per un tracollo improvviso,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vedi i tuoi beni pignorati,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i tuoi progetti in frantumi,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le  tue fatiche distrutte. </a:t>
            </a:r>
          </a:p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  	   	Non tirare i remi in barca,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	  	tu che sei stanco di lottare e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        hai accumulato delusioni a non finire.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Non abbatterti fratello povero, che non sei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 calcolato da nessuno, che non sei creduto dalla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  gente e che, invece del pane, sei costretto a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   ingoiare bocconi di amarezza. </a:t>
            </a:r>
          </a:p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     Coraggio! La tua croce, anche se durasse tutta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    la vita, è sempre "collocazione provvisoria".</a:t>
            </a:r>
            <a:endParaRPr lang="it-IT" sz="1800" b="0" dirty="0">
              <a:solidFill>
                <a:schemeClr val="tx1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3151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8. </a:t>
            </a:r>
            <a:r>
              <a:rPr lang="it-IT" dirty="0" err="1"/>
              <a:t>Gesu'</a:t>
            </a:r>
            <a:r>
              <a:rPr lang="it-IT" dirty="0"/>
              <a:t> incontra le pie donne</a:t>
            </a:r>
          </a:p>
        </p:txBody>
      </p:sp>
      <p:sp>
        <p:nvSpPr>
          <p:cNvPr id="7" name="Croce 6">
            <a:extLst>
              <a:ext uri="{FF2B5EF4-FFF2-40B4-BE49-F238E27FC236}">
                <a16:creationId xmlns:a16="http://schemas.microsoft.com/office/drawing/2014/main" id="{5C727D89-6435-446C-A513-145AECD58CC7}"/>
              </a:ext>
            </a:extLst>
          </p:cNvPr>
          <p:cNvSpPr/>
          <p:nvPr/>
        </p:nvSpPr>
        <p:spPr>
          <a:xfrm>
            <a:off x="6304218" y="3674233"/>
            <a:ext cx="3900203" cy="4003239"/>
          </a:xfrm>
          <a:prstGeom prst="plus">
            <a:avLst/>
          </a:prstGeom>
          <a:blipFill dpi="0" rotWithShape="1">
            <a:blip r:embed="rId2" cstate="print">
              <a:alphaModFix amt="7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20015" b="2001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1CB20674-DBF9-4D38-9869-59BA28442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798" y="980728"/>
            <a:ext cx="9471504" cy="5513815"/>
          </a:xfrm>
        </p:spPr>
        <p:txBody>
          <a:bodyPr>
            <a:normAutofit/>
          </a:bodyPr>
          <a:lstStyle/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G.: 	</a:t>
            </a: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O Signore, la </a:t>
            </a:r>
            <a:r>
              <a:rPr lang="it-IT" spc="-10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visione del tuo volto </a:t>
            </a: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ci aiuti a rientrare </a:t>
            </a:r>
            <a:b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b="0" spc="-5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in noi stessi e a piangere sinceramente sui </a:t>
            </a:r>
            <a:r>
              <a:rPr lang="it-IT" spc="-5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nostri</a:t>
            </a:r>
            <a:r>
              <a:rPr lang="it-IT" b="0" spc="-5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peccati.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L.: 	Gesù, accresci la nostra fede.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T.: 	Gesù, accresci la nostra fede.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-	Perché sappiamo commuoverci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davanti alle tue sofferenze, </a:t>
            </a: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preghiamo: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- 	Perché la commozione diventi impegno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di fedeltà a te e al tuo Vangelo, </a:t>
            </a: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preghiamo: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- 	Perché impariamo a essere sempre attenti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alle sofferenze di chi vive con noi,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per asciugare il loro volto,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preghiamo:</a:t>
            </a:r>
          </a:p>
        </p:txBody>
      </p:sp>
    </p:spTree>
    <p:extLst>
      <p:ext uri="{BB962C8B-B14F-4D97-AF65-F5344CB8AC3E}">
        <p14:creationId xmlns:p14="http://schemas.microsoft.com/office/powerpoint/2010/main" val="98253754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roce 7">
            <a:extLst>
              <a:ext uri="{FF2B5EF4-FFF2-40B4-BE49-F238E27FC236}">
                <a16:creationId xmlns:a16="http://schemas.microsoft.com/office/drawing/2014/main" id="{55FAB552-3885-412C-9E26-3CA4FC351274}"/>
              </a:ext>
            </a:extLst>
          </p:cNvPr>
          <p:cNvSpPr/>
          <p:nvPr/>
        </p:nvSpPr>
        <p:spPr>
          <a:xfrm>
            <a:off x="-3048" y="1052736"/>
            <a:ext cx="3900203" cy="4061048"/>
          </a:xfrm>
          <a:prstGeom prst="plus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8. </a:t>
            </a:r>
            <a:r>
              <a:rPr lang="it-IT" dirty="0" err="1"/>
              <a:t>Gesu'</a:t>
            </a:r>
            <a:r>
              <a:rPr lang="it-IT" dirty="0"/>
              <a:t> incontra le pie donne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1A3BDFD1-6BA6-4627-8F88-1256B7EAE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534" y="2422239"/>
            <a:ext cx="6840760" cy="3531912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	Signore ascolta: Padre perdona!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Fa che vediamo il tuo amore.</a:t>
            </a: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	</a:t>
            </a:r>
            <a:r>
              <a:rPr lang="it-IT" b="0" dirty="0">
                <a:solidFill>
                  <a:schemeClr val="accent2">
                    <a:lumMod val="75000"/>
                  </a:schemeClr>
                </a:solidFill>
              </a:rPr>
              <a:t>Ti confessiamo ogni nostra colpa.</a:t>
            </a:r>
            <a:br>
              <a:rPr lang="it-IT" b="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b="0" dirty="0">
                <a:solidFill>
                  <a:schemeClr val="accent2">
                    <a:lumMod val="75000"/>
                  </a:schemeClr>
                </a:solidFill>
              </a:rPr>
              <a:t>	Riconosciamo ogni nostro errore</a:t>
            </a:r>
            <a:br>
              <a:rPr lang="it-IT" b="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b="0" dirty="0">
                <a:solidFill>
                  <a:schemeClr val="accent2">
                    <a:lumMod val="75000"/>
                  </a:schemeClr>
                </a:solidFill>
              </a:rPr>
              <a:t>	e ti preghiamo: dona il tuo perdono.</a:t>
            </a: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Croce 5">
            <a:extLst>
              <a:ext uri="{FF2B5EF4-FFF2-40B4-BE49-F238E27FC236}">
                <a16:creationId xmlns:a16="http://schemas.microsoft.com/office/drawing/2014/main" id="{4048568C-7DBF-48C8-92AB-3C0C15BA71BB}"/>
              </a:ext>
            </a:extLst>
          </p:cNvPr>
          <p:cNvSpPr/>
          <p:nvPr/>
        </p:nvSpPr>
        <p:spPr>
          <a:xfrm>
            <a:off x="131427" y="987016"/>
            <a:ext cx="3900203" cy="4003239"/>
          </a:xfrm>
          <a:prstGeom prst="plus">
            <a:avLst/>
          </a:prstGeom>
          <a:gradFill>
            <a:gsLst>
              <a:gs pos="68000">
                <a:schemeClr val="bg1"/>
              </a:gs>
              <a:gs pos="8000">
                <a:srgbClr val="C63AB2"/>
              </a:gs>
              <a:gs pos="33000">
                <a:schemeClr val="bg1"/>
              </a:gs>
              <a:gs pos="100000">
                <a:srgbClr val="C63AB2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Croce 6">
            <a:extLst>
              <a:ext uri="{FF2B5EF4-FFF2-40B4-BE49-F238E27FC236}">
                <a16:creationId xmlns:a16="http://schemas.microsoft.com/office/drawing/2014/main" id="{F089BA0B-7590-4B2F-AF3B-653F254F832D}"/>
              </a:ext>
            </a:extLst>
          </p:cNvPr>
          <p:cNvSpPr/>
          <p:nvPr/>
        </p:nvSpPr>
        <p:spPr>
          <a:xfrm>
            <a:off x="131427" y="980728"/>
            <a:ext cx="3900203" cy="4003239"/>
          </a:xfrm>
          <a:prstGeom prst="plus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20015" b="2001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560621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D73B5E9-7D05-4602-B37B-05BAB3428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500" cy="616530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10223500" cy="583200"/>
          </a:xfrm>
          <a:solidFill>
            <a:srgbClr val="C00000">
              <a:alpha val="84706"/>
            </a:srgbClr>
          </a:solidFill>
        </p:spPr>
        <p:txBody>
          <a:bodyPr/>
          <a:lstStyle/>
          <a:p>
            <a:r>
              <a:rPr lang="it-IT" dirty="0"/>
              <a:t>9. </a:t>
            </a:r>
            <a:r>
              <a:rPr lang="it-IT" dirty="0" err="1"/>
              <a:t>Gesu'</a:t>
            </a:r>
            <a:r>
              <a:rPr lang="it-IT" dirty="0"/>
              <a:t> cade per la terza volta</a:t>
            </a:r>
          </a:p>
        </p:txBody>
      </p:sp>
    </p:spTree>
  </p:cSld>
  <p:clrMapOvr>
    <a:masterClrMapping/>
  </p:clrMapOvr>
  <p:transition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670">
              <a:schemeClr val="bg1"/>
            </a:gs>
            <a:gs pos="1613">
              <a:srgbClr val="FFFF00">
                <a:alpha val="35000"/>
              </a:srgbClr>
            </a:gs>
            <a:gs pos="35000">
              <a:schemeClr val="bg1"/>
            </a:gs>
            <a:gs pos="100000">
              <a:srgbClr val="00B0F0">
                <a:alpha val="9000"/>
              </a:srgbClr>
            </a:gs>
          </a:gsLst>
          <a:lin ang="164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9. </a:t>
            </a:r>
            <a:r>
              <a:rPr lang="it-IT" dirty="0" err="1"/>
              <a:t>Gesu'</a:t>
            </a:r>
            <a:r>
              <a:rPr lang="it-IT" dirty="0"/>
              <a:t> cade per la terza volta</a:t>
            </a:r>
          </a:p>
        </p:txBody>
      </p:sp>
      <p:sp>
        <p:nvSpPr>
          <p:cNvPr id="5" name="Croce 4">
            <a:extLst>
              <a:ext uri="{FF2B5EF4-FFF2-40B4-BE49-F238E27FC236}">
                <a16:creationId xmlns:a16="http://schemas.microsoft.com/office/drawing/2014/main" id="{9CD42217-25E6-4550-B334-3072B7C8C66D}"/>
              </a:ext>
            </a:extLst>
          </p:cNvPr>
          <p:cNvSpPr/>
          <p:nvPr/>
        </p:nvSpPr>
        <p:spPr>
          <a:xfrm>
            <a:off x="5975846" y="987016"/>
            <a:ext cx="3900203" cy="4003239"/>
          </a:xfrm>
          <a:prstGeom prst="plus">
            <a:avLst/>
          </a:prstGeom>
          <a:gradFill>
            <a:gsLst>
              <a:gs pos="68000">
                <a:schemeClr val="bg1"/>
              </a:gs>
              <a:gs pos="8000">
                <a:srgbClr val="C63AB2"/>
              </a:gs>
              <a:gs pos="33000">
                <a:schemeClr val="bg1"/>
              </a:gs>
              <a:gs pos="100000">
                <a:srgbClr val="C63AB2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roce 5">
            <a:extLst>
              <a:ext uri="{FF2B5EF4-FFF2-40B4-BE49-F238E27FC236}">
                <a16:creationId xmlns:a16="http://schemas.microsoft.com/office/drawing/2014/main" id="{8A04BDCF-CF61-4736-A4A4-D7941500E636}"/>
              </a:ext>
            </a:extLst>
          </p:cNvPr>
          <p:cNvSpPr/>
          <p:nvPr/>
        </p:nvSpPr>
        <p:spPr>
          <a:xfrm>
            <a:off x="5975846" y="980728"/>
            <a:ext cx="3900203" cy="4003239"/>
          </a:xfrm>
          <a:prstGeom prst="plus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759" b="197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BD8737C4-B1D9-41CE-BD33-EC08C3998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06" y="987016"/>
            <a:ext cx="7992888" cy="4972050"/>
          </a:xfrm>
        </p:spPr>
        <p:txBody>
          <a:bodyPr>
            <a:no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Ti adoriamo o Cristo e ti benediciamo</a:t>
            </a:r>
          </a:p>
          <a:p>
            <a:r>
              <a:rPr lang="it-IT" dirty="0">
                <a:solidFill>
                  <a:schemeClr val="tx1"/>
                </a:solidFill>
              </a:rPr>
              <a:t>PERCHÉ CON LA TUA SANTA CROCE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HAI REDENTO IL MONDO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pPr marL="719138"/>
            <a:r>
              <a:rPr lang="it-IT" dirty="0">
                <a:solidFill>
                  <a:srgbClr val="002060"/>
                </a:solidFill>
              </a:rPr>
              <a:t>Si è aggravato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il giogo delle mie colpe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sul mio collo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ed ha fiaccato la mia forza. </a:t>
            </a:r>
          </a:p>
          <a:p>
            <a:pPr marL="719138"/>
            <a:r>
              <a:rPr lang="it-IT" dirty="0">
                <a:solidFill>
                  <a:srgbClr val="002060"/>
                </a:solidFill>
              </a:rPr>
              <a:t>Dentro c’è la morte: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senti come sospiro: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nessuno mi consola... </a:t>
            </a:r>
            <a:r>
              <a:rPr lang="it-IT" sz="2000" b="0" dirty="0">
                <a:solidFill>
                  <a:srgbClr val="002060"/>
                </a:solidFill>
              </a:rPr>
              <a:t>(</a:t>
            </a:r>
            <a:r>
              <a:rPr lang="it-IT" sz="2000" b="0" dirty="0" err="1">
                <a:solidFill>
                  <a:srgbClr val="002060"/>
                </a:solidFill>
              </a:rPr>
              <a:t>Lam</a:t>
            </a:r>
            <a:r>
              <a:rPr lang="it-IT" sz="2000" b="0" dirty="0">
                <a:solidFill>
                  <a:srgbClr val="002060"/>
                </a:solidFill>
              </a:rPr>
              <a:t> 1,14.21-22).</a:t>
            </a:r>
            <a:endParaRPr lang="it-IT" b="0" dirty="0">
              <a:solidFill>
                <a:srgbClr val="00206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9. </a:t>
            </a:r>
            <a:r>
              <a:rPr lang="it-IT" dirty="0" err="1"/>
              <a:t>Gesu'</a:t>
            </a:r>
            <a:r>
              <a:rPr lang="it-IT" dirty="0"/>
              <a:t> cade per la terza volta</a:t>
            </a:r>
          </a:p>
        </p:txBody>
      </p:sp>
      <p:sp>
        <p:nvSpPr>
          <p:cNvPr id="7" name="Croce 6">
            <a:extLst>
              <a:ext uri="{FF2B5EF4-FFF2-40B4-BE49-F238E27FC236}">
                <a16:creationId xmlns:a16="http://schemas.microsoft.com/office/drawing/2014/main" id="{7EF88B44-AABE-400D-86F9-02EDF1B90DD3}"/>
              </a:ext>
            </a:extLst>
          </p:cNvPr>
          <p:cNvSpPr/>
          <p:nvPr/>
        </p:nvSpPr>
        <p:spPr>
          <a:xfrm>
            <a:off x="11087" y="-171399"/>
            <a:ext cx="3900203" cy="4360814"/>
          </a:xfrm>
          <a:prstGeom prst="plus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759" b="197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22C81103-1257-47FF-887D-EF47AB043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302" y="1268760"/>
            <a:ext cx="9144198" cy="5400600"/>
          </a:xfrm>
        </p:spPr>
        <p:txBody>
          <a:bodyPr>
            <a:normAutofit/>
          </a:bodyPr>
          <a:lstStyle/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	Un giorno, quando avrete finito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di percorrere la mulattiera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del calvario e avrete sperimentato 		come Cristo l'agonia del patibolo, 		si squarceranno da cima a fondo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i veli che avvolgono il tempio 	   	   della storia, e finalmente saprete che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la vostra vita non è stata inutile. </a:t>
            </a:r>
          </a:p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Che il vostro dolore ha alimentato l'economia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 sommersa della grazia.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  Che il vostro martirio non è stato assurdo,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   ma ha ingrossato il fiume della redenzione    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    raggiungendo i più remoti angoli della terra.</a:t>
            </a:r>
            <a:endParaRPr lang="it-IT" sz="1800" b="0" dirty="0">
              <a:solidFill>
                <a:schemeClr val="tx1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5947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9. </a:t>
            </a:r>
            <a:r>
              <a:rPr lang="it-IT" dirty="0" err="1"/>
              <a:t>Gesu'</a:t>
            </a:r>
            <a:r>
              <a:rPr lang="it-IT" dirty="0"/>
              <a:t> cade per la terza volta</a:t>
            </a:r>
          </a:p>
        </p:txBody>
      </p:sp>
      <p:sp>
        <p:nvSpPr>
          <p:cNvPr id="7" name="Croce 6">
            <a:extLst>
              <a:ext uri="{FF2B5EF4-FFF2-40B4-BE49-F238E27FC236}">
                <a16:creationId xmlns:a16="http://schemas.microsoft.com/office/drawing/2014/main" id="{F39B9A46-2FB8-49F0-AAFE-B49DCA336300}"/>
              </a:ext>
            </a:extLst>
          </p:cNvPr>
          <p:cNvSpPr/>
          <p:nvPr/>
        </p:nvSpPr>
        <p:spPr>
          <a:xfrm>
            <a:off x="6320249" y="3674233"/>
            <a:ext cx="3900203" cy="4003239"/>
          </a:xfrm>
          <a:prstGeom prst="plus">
            <a:avLst/>
          </a:prstGeom>
          <a:blipFill dpi="0" rotWithShape="1">
            <a:blip r:embed="rId2" cstate="print">
              <a:alphaModFix amt="7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759" b="197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2EDEB46D-A27C-4366-837D-6D122FFDC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270" y="1412776"/>
            <a:ext cx="8999806" cy="4990214"/>
          </a:xfrm>
        </p:spPr>
        <p:txBody>
          <a:bodyPr>
            <a:normAutofit/>
          </a:bodyPr>
          <a:lstStyle/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G.: </a:t>
            </a: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Aiutaci, Signore, a </a:t>
            </a:r>
            <a:r>
              <a:rPr lang="it-IT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capire</a:t>
            </a: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che la nostra storia crocifissa è </a:t>
            </a:r>
            <a:r>
              <a:rPr lang="it-IT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già impregnata </a:t>
            </a: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di risurrezione.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L.: 	Gesù, liberaci da ogni egoismo.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T.: 	Gesù, liberaci da ogni egoismo.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-	Per le sofferenze delle tue cadute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sulla via della croce, </a:t>
            </a: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preghiamo: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- 	Per l’amore con cui hai camminato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sulla via della croce, </a:t>
            </a: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preghiamo: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- 	Per la tua grande bontà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verso i poveri e i peccatori,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preghiamo:</a:t>
            </a:r>
          </a:p>
        </p:txBody>
      </p:sp>
    </p:spTree>
    <p:extLst>
      <p:ext uri="{BB962C8B-B14F-4D97-AF65-F5344CB8AC3E}">
        <p14:creationId xmlns:p14="http://schemas.microsoft.com/office/powerpoint/2010/main" val="49913680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roce 8">
            <a:extLst>
              <a:ext uri="{FF2B5EF4-FFF2-40B4-BE49-F238E27FC236}">
                <a16:creationId xmlns:a16="http://schemas.microsoft.com/office/drawing/2014/main" id="{D2FD0F85-309D-43BE-9EF1-811F317D437A}"/>
              </a:ext>
            </a:extLst>
          </p:cNvPr>
          <p:cNvSpPr/>
          <p:nvPr/>
        </p:nvSpPr>
        <p:spPr>
          <a:xfrm>
            <a:off x="-3048" y="1052736"/>
            <a:ext cx="3900203" cy="4061048"/>
          </a:xfrm>
          <a:prstGeom prst="plus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9. </a:t>
            </a:r>
            <a:r>
              <a:rPr lang="it-IT" dirty="0" err="1"/>
              <a:t>Gesu'</a:t>
            </a:r>
            <a:r>
              <a:rPr lang="it-IT" dirty="0"/>
              <a:t> cade per la terza volta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B6230FE5-BD90-4212-A060-175ED2663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5629" y="2636912"/>
            <a:ext cx="7056784" cy="3531912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	Purificami, o Signore,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Sarò più bianco della neve.</a:t>
            </a: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it-IT" b="0" dirty="0">
                <a:solidFill>
                  <a:schemeClr val="accent2">
                    <a:lumMod val="75000"/>
                  </a:schemeClr>
                </a:solidFill>
              </a:rPr>
              <a:t>	Pietà di me, o Dio, nel tuo amore:</a:t>
            </a:r>
            <a:br>
              <a:rPr lang="it-IT" b="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b="0" dirty="0">
                <a:solidFill>
                  <a:schemeClr val="accent2">
                    <a:lumMod val="75000"/>
                  </a:schemeClr>
                </a:solidFill>
              </a:rPr>
              <a:t>	nel tuo affetto cancella il mio peccato</a:t>
            </a:r>
            <a:br>
              <a:rPr lang="it-IT" b="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b="0" dirty="0">
                <a:solidFill>
                  <a:schemeClr val="accent2">
                    <a:lumMod val="75000"/>
                  </a:schemeClr>
                </a:solidFill>
              </a:rPr>
              <a:t>	E lavami da ogni mia colpa,</a:t>
            </a:r>
            <a:br>
              <a:rPr lang="it-IT" b="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b="0" dirty="0">
                <a:solidFill>
                  <a:schemeClr val="accent2">
                    <a:lumMod val="75000"/>
                  </a:schemeClr>
                </a:solidFill>
              </a:rPr>
              <a:t>	purificami da ogni mio errore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Croce 5">
            <a:extLst>
              <a:ext uri="{FF2B5EF4-FFF2-40B4-BE49-F238E27FC236}">
                <a16:creationId xmlns:a16="http://schemas.microsoft.com/office/drawing/2014/main" id="{6B6C9DEB-F2A7-4D5A-8AC0-2E941426E64E}"/>
              </a:ext>
            </a:extLst>
          </p:cNvPr>
          <p:cNvSpPr/>
          <p:nvPr/>
        </p:nvSpPr>
        <p:spPr>
          <a:xfrm>
            <a:off x="131427" y="987016"/>
            <a:ext cx="3900203" cy="4003239"/>
          </a:xfrm>
          <a:prstGeom prst="plus">
            <a:avLst/>
          </a:prstGeom>
          <a:gradFill>
            <a:gsLst>
              <a:gs pos="68000">
                <a:schemeClr val="bg1"/>
              </a:gs>
              <a:gs pos="8000">
                <a:srgbClr val="C63AB2"/>
              </a:gs>
              <a:gs pos="33000">
                <a:schemeClr val="bg1"/>
              </a:gs>
              <a:gs pos="100000">
                <a:srgbClr val="C63AB2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Croce 7">
            <a:extLst>
              <a:ext uri="{FF2B5EF4-FFF2-40B4-BE49-F238E27FC236}">
                <a16:creationId xmlns:a16="http://schemas.microsoft.com/office/drawing/2014/main" id="{AB5E06AB-5F99-44A5-855C-C0C17559FEF6}"/>
              </a:ext>
            </a:extLst>
          </p:cNvPr>
          <p:cNvSpPr/>
          <p:nvPr/>
        </p:nvSpPr>
        <p:spPr>
          <a:xfrm>
            <a:off x="131427" y="980728"/>
            <a:ext cx="3900203" cy="4003239"/>
          </a:xfrm>
          <a:prstGeom prst="plus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759" b="197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8" r="-1922" b="538"/>
          <a:stretch/>
        </p:blipFill>
        <p:spPr bwMode="auto">
          <a:xfrm>
            <a:off x="-13191" y="-32454"/>
            <a:ext cx="10441160" cy="6427566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it-IT" dirty="0"/>
              <a:t>1. </a:t>
            </a:r>
            <a:r>
              <a:rPr lang="it-IT" dirty="0" err="1"/>
              <a:t>Gesu</a:t>
            </a:r>
            <a:r>
              <a:rPr lang="it-IT" dirty="0"/>
              <a:t>' e' condannato a morte</a:t>
            </a:r>
          </a:p>
        </p:txBody>
      </p:sp>
    </p:spTree>
  </p:cSld>
  <p:clrMapOvr>
    <a:masterClrMapping/>
  </p:clrMapOvr>
  <p:transition advTm="1729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vecchio&#10;&#10;Descrizione generata automaticamente">
            <a:extLst>
              <a:ext uri="{FF2B5EF4-FFF2-40B4-BE49-F238E27FC236}">
                <a16:creationId xmlns:a16="http://schemas.microsoft.com/office/drawing/2014/main" id="{477C1EF8-A909-4D0B-B57B-2F9A2155A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223500" cy="612083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818" y="6120831"/>
            <a:ext cx="10223500" cy="583200"/>
          </a:xfrm>
          <a:solidFill>
            <a:srgbClr val="C00000">
              <a:alpha val="84706"/>
            </a:srgbClr>
          </a:solidFill>
        </p:spPr>
        <p:txBody>
          <a:bodyPr/>
          <a:lstStyle/>
          <a:p>
            <a:r>
              <a:rPr lang="it-IT" dirty="0"/>
              <a:t>10. </a:t>
            </a:r>
            <a:r>
              <a:rPr lang="it-IT" dirty="0" err="1"/>
              <a:t>Gesu’</a:t>
            </a:r>
            <a:r>
              <a:rPr lang="it-IT" dirty="0"/>
              <a:t> è spogliato delle vesti</a:t>
            </a:r>
          </a:p>
        </p:txBody>
      </p:sp>
    </p:spTree>
  </p:cSld>
  <p:clrMapOvr>
    <a:masterClrMapping/>
  </p:clrMapOvr>
  <p:transition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670">
              <a:schemeClr val="bg1"/>
            </a:gs>
            <a:gs pos="1613">
              <a:srgbClr val="FFFF00">
                <a:alpha val="35000"/>
              </a:srgbClr>
            </a:gs>
            <a:gs pos="35000">
              <a:schemeClr val="bg1"/>
            </a:gs>
            <a:gs pos="100000">
              <a:srgbClr val="00B0F0">
                <a:alpha val="9000"/>
              </a:srgbClr>
            </a:gs>
          </a:gsLst>
          <a:lin ang="164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10. </a:t>
            </a:r>
            <a:r>
              <a:rPr lang="it-IT" dirty="0" err="1"/>
              <a:t>Gesu’</a:t>
            </a:r>
            <a:r>
              <a:rPr lang="it-IT" dirty="0"/>
              <a:t> è spogliato delle vesti</a:t>
            </a:r>
          </a:p>
        </p:txBody>
      </p:sp>
      <p:sp>
        <p:nvSpPr>
          <p:cNvPr id="5" name="Croce 4">
            <a:extLst>
              <a:ext uri="{FF2B5EF4-FFF2-40B4-BE49-F238E27FC236}">
                <a16:creationId xmlns:a16="http://schemas.microsoft.com/office/drawing/2014/main" id="{0BFBF17C-10E3-4474-8B0C-F5D358D8B71E}"/>
              </a:ext>
            </a:extLst>
          </p:cNvPr>
          <p:cNvSpPr/>
          <p:nvPr/>
        </p:nvSpPr>
        <p:spPr>
          <a:xfrm>
            <a:off x="5975846" y="987016"/>
            <a:ext cx="3900203" cy="4003239"/>
          </a:xfrm>
          <a:prstGeom prst="plus">
            <a:avLst/>
          </a:prstGeom>
          <a:gradFill>
            <a:gsLst>
              <a:gs pos="68000">
                <a:schemeClr val="bg1"/>
              </a:gs>
              <a:gs pos="8000">
                <a:srgbClr val="C63AB2"/>
              </a:gs>
              <a:gs pos="33000">
                <a:schemeClr val="bg1"/>
              </a:gs>
              <a:gs pos="100000">
                <a:srgbClr val="C63AB2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roce 5">
            <a:extLst>
              <a:ext uri="{FF2B5EF4-FFF2-40B4-BE49-F238E27FC236}">
                <a16:creationId xmlns:a16="http://schemas.microsoft.com/office/drawing/2014/main" id="{9FD0C005-D44E-48EC-9E5D-BEE7D7D902F4}"/>
              </a:ext>
            </a:extLst>
          </p:cNvPr>
          <p:cNvSpPr/>
          <p:nvPr/>
        </p:nvSpPr>
        <p:spPr>
          <a:xfrm>
            <a:off x="5975846" y="980728"/>
            <a:ext cx="3900203" cy="4003239"/>
          </a:xfrm>
          <a:prstGeom prst="plus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656" b="196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805B2C31-276E-499A-B222-0FFA310D4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06" y="987016"/>
            <a:ext cx="8352928" cy="4972050"/>
          </a:xfrm>
        </p:spPr>
        <p:txBody>
          <a:bodyPr>
            <a:no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Ti adoriamo o Cristo e ti benediciamo</a:t>
            </a:r>
          </a:p>
          <a:p>
            <a:r>
              <a:rPr lang="it-IT" dirty="0">
                <a:solidFill>
                  <a:schemeClr val="tx1"/>
                </a:solidFill>
              </a:rPr>
              <a:t>PERCHÉ CON LA TUA SANTA CROCE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HAI REDENTO IL MONDO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pPr marL="627063"/>
            <a:r>
              <a:rPr lang="it-IT" dirty="0">
                <a:solidFill>
                  <a:srgbClr val="002060"/>
                </a:solidFill>
              </a:rPr>
              <a:t>Ma io sono un verme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e non un uomo,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insultato dalla gente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e disprezzato dal popolo. </a:t>
            </a:r>
          </a:p>
          <a:p>
            <a:pPr marL="627063"/>
            <a:r>
              <a:rPr lang="it-IT" dirty="0">
                <a:solidFill>
                  <a:srgbClr val="002060"/>
                </a:solidFill>
              </a:rPr>
              <a:t>Contano tutte le mie ossa,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mi osservano e mi disprezzano. </a:t>
            </a:r>
          </a:p>
          <a:p>
            <a:pPr marL="627063"/>
            <a:r>
              <a:rPr lang="it-IT" dirty="0">
                <a:solidFill>
                  <a:srgbClr val="002060"/>
                </a:solidFill>
              </a:rPr>
              <a:t>Si dividono i miei vestiti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e tirano a sorte la mia tunica... </a:t>
            </a:r>
            <a:r>
              <a:rPr lang="it-IT" sz="2000" b="0" dirty="0">
                <a:solidFill>
                  <a:srgbClr val="002060"/>
                </a:solidFill>
              </a:rPr>
              <a:t>(Sal 21,8-19).</a:t>
            </a:r>
            <a:endParaRPr lang="it-IT" b="0" dirty="0">
              <a:solidFill>
                <a:srgbClr val="00206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roce 7">
            <a:extLst>
              <a:ext uri="{FF2B5EF4-FFF2-40B4-BE49-F238E27FC236}">
                <a16:creationId xmlns:a16="http://schemas.microsoft.com/office/drawing/2014/main" id="{FC1FBF9F-7DA6-4B85-B396-2F9C89172371}"/>
              </a:ext>
            </a:extLst>
          </p:cNvPr>
          <p:cNvSpPr/>
          <p:nvPr/>
        </p:nvSpPr>
        <p:spPr>
          <a:xfrm>
            <a:off x="-38915" y="186175"/>
            <a:ext cx="3900203" cy="4003239"/>
          </a:xfrm>
          <a:prstGeom prst="plus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656" b="196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10. </a:t>
            </a:r>
            <a:r>
              <a:rPr lang="it-IT" dirty="0" err="1"/>
              <a:t>Gesu’</a:t>
            </a:r>
            <a:r>
              <a:rPr lang="it-IT" dirty="0"/>
              <a:t> è spogliato delle vesti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4DCCFCF4-5C59-4B0B-A2D5-812394C5A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286" y="1124744"/>
            <a:ext cx="9145016" cy="5112568"/>
          </a:xfrm>
        </p:spPr>
        <p:txBody>
          <a:bodyPr>
            <a:normAutofit/>
          </a:bodyPr>
          <a:lstStyle/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	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Non solo non dobbiamo arrossire 		della morte del Signore,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ma ne dobbiamo trarre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la più grande confidenza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ed esaltazione.</a:t>
            </a:r>
          </a:p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	Ricevendo da noi la morte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che egli ha trovato in noi, ci ha fedelmente promesso di darci in se stesso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quella vita che non potevamo avere da noi stessi.</a:t>
            </a:r>
          </a:p>
          <a:p>
            <a:pPr eaLnBrk="0" hangingPunct="0">
              <a:tabLst>
                <a:tab pos="1789113" algn="l"/>
                <a:tab pos="3043238" algn="l"/>
              </a:tabLst>
            </a:pPr>
            <a:br>
              <a:rPr lang="it-IT" sz="2000" b="0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sz="2000" b="0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(segue)</a:t>
            </a: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36710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roce 7">
            <a:extLst>
              <a:ext uri="{FF2B5EF4-FFF2-40B4-BE49-F238E27FC236}">
                <a16:creationId xmlns:a16="http://schemas.microsoft.com/office/drawing/2014/main" id="{FC1FBF9F-7DA6-4B85-B396-2F9C89172371}"/>
              </a:ext>
            </a:extLst>
          </p:cNvPr>
          <p:cNvSpPr/>
          <p:nvPr/>
        </p:nvSpPr>
        <p:spPr>
          <a:xfrm>
            <a:off x="-38915" y="-171399"/>
            <a:ext cx="3900203" cy="4360814"/>
          </a:xfrm>
          <a:prstGeom prst="plus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656" b="196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10. </a:t>
            </a:r>
            <a:r>
              <a:rPr lang="it-IT" dirty="0" err="1"/>
              <a:t>Gesu’</a:t>
            </a:r>
            <a:r>
              <a:rPr lang="it-IT" dirty="0"/>
              <a:t> è spogliato delle vesti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4DCCFCF4-5C59-4B0B-A2D5-812394C5A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286" y="1124744"/>
            <a:ext cx="9145016" cy="6552728"/>
          </a:xfrm>
        </p:spPr>
        <p:txBody>
          <a:bodyPr>
            <a:normAutofit/>
          </a:bodyPr>
          <a:lstStyle/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	"Chi sta alla tavola dell'eucaristia 		deve "deporre le vesti".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Le vesti del tornaconto,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del calcolo, dell'interesse 			personale, per assumere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la nudità della comunione.</a:t>
            </a:r>
          </a:p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                   Deporre le vesti della ricchezza,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del lusso, dello spreco, della mentalità borghese,</a:t>
            </a:r>
          </a:p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per indossare le trasparenze della modestia,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 della semplicità, della leggerezza. </a:t>
            </a:r>
          </a:p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  Dobbiamo abbandonare i segni del potere,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   per conservare il potere dei segni.</a:t>
            </a:r>
            <a:endParaRPr lang="it-IT" sz="1800" b="0" spc="-90" dirty="0">
              <a:solidFill>
                <a:schemeClr val="tx1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1754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10. </a:t>
            </a:r>
            <a:r>
              <a:rPr lang="it-IT" dirty="0" err="1"/>
              <a:t>Gesu’</a:t>
            </a:r>
            <a:r>
              <a:rPr lang="it-IT" dirty="0"/>
              <a:t> è spogliato delle vesti</a:t>
            </a:r>
          </a:p>
        </p:txBody>
      </p:sp>
      <p:sp>
        <p:nvSpPr>
          <p:cNvPr id="7" name="Croce 6">
            <a:extLst>
              <a:ext uri="{FF2B5EF4-FFF2-40B4-BE49-F238E27FC236}">
                <a16:creationId xmlns:a16="http://schemas.microsoft.com/office/drawing/2014/main" id="{FEB6ECFD-E827-482E-9A8D-F2E173ACBF3B}"/>
              </a:ext>
            </a:extLst>
          </p:cNvPr>
          <p:cNvSpPr/>
          <p:nvPr/>
        </p:nvSpPr>
        <p:spPr>
          <a:xfrm>
            <a:off x="6323297" y="3674233"/>
            <a:ext cx="3900203" cy="4003239"/>
          </a:xfrm>
          <a:prstGeom prst="plus">
            <a:avLst/>
          </a:prstGeom>
          <a:blipFill dpi="0" rotWithShape="1">
            <a:blip r:embed="rId2" cstate="print">
              <a:alphaModFix amt="7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656" b="196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5D2E21F4-DB13-41E9-86C4-D67C81A65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270" y="1124744"/>
            <a:ext cx="8999806" cy="5369799"/>
          </a:xfrm>
        </p:spPr>
        <p:txBody>
          <a:bodyPr>
            <a:normAutofit/>
          </a:bodyPr>
          <a:lstStyle/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G.:	</a:t>
            </a: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Dacci, Signore, di </a:t>
            </a:r>
            <a:r>
              <a:rPr lang="it-IT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divenire compagni </a:t>
            </a: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di tutti coloro </a:t>
            </a:r>
            <a:r>
              <a:rPr lang="it-IT" b="0" spc="-5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che rimangono </a:t>
            </a:r>
            <a:r>
              <a:rPr lang="it-IT" spc="-5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indietro</a:t>
            </a:r>
            <a:r>
              <a:rPr lang="it-IT" b="0" spc="-5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o sono </a:t>
            </a:r>
            <a:r>
              <a:rPr lang="it-IT" spc="-5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scavalcati</a:t>
            </a:r>
            <a:r>
              <a:rPr lang="it-IT" b="0" spc="-5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dagli altri</a:t>
            </a: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L.: 	Noi speriamo in te, Signore Gesù.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T.: 	Noi speriamo in te, Signore Gesù.	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-	Tu giungi con coraggio sulla cima del Calvario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per ricondurci a Dio, </a:t>
            </a: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preghiamo: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- 	Tu Sali nudo e povero sulla croce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per darci la ricchezza della grazia, </a:t>
            </a: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preghiamo: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- 	Tu offri liberamente il tuo corpo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e tutto te stesso per salvarci,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preghiamo:</a:t>
            </a:r>
          </a:p>
        </p:txBody>
      </p:sp>
    </p:spTree>
    <p:extLst>
      <p:ext uri="{BB962C8B-B14F-4D97-AF65-F5344CB8AC3E}">
        <p14:creationId xmlns:p14="http://schemas.microsoft.com/office/powerpoint/2010/main" val="16603651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roce 7">
            <a:extLst>
              <a:ext uri="{FF2B5EF4-FFF2-40B4-BE49-F238E27FC236}">
                <a16:creationId xmlns:a16="http://schemas.microsoft.com/office/drawing/2014/main" id="{EE05E751-95C9-4AB7-BCAF-4B8D4110F576}"/>
              </a:ext>
            </a:extLst>
          </p:cNvPr>
          <p:cNvSpPr/>
          <p:nvPr/>
        </p:nvSpPr>
        <p:spPr>
          <a:xfrm>
            <a:off x="-3048" y="1052736"/>
            <a:ext cx="3900203" cy="4061048"/>
          </a:xfrm>
          <a:prstGeom prst="plus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10. </a:t>
            </a:r>
            <a:r>
              <a:rPr lang="it-IT" dirty="0" err="1"/>
              <a:t>Gesu’</a:t>
            </a:r>
            <a:r>
              <a:rPr lang="it-IT" dirty="0"/>
              <a:t> è spogliato delle vesti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06AA695F-D4D5-4974-8DD6-981AE3D9D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1550" y="2636912"/>
            <a:ext cx="7632848" cy="3531912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tabLst>
                <a:tab pos="893763" algn="l"/>
                <a:tab pos="10747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	Purificami, o Signore,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Sarò più bianco della neve.</a:t>
            </a:r>
          </a:p>
          <a:p>
            <a:pPr>
              <a:lnSpc>
                <a:spcPts val="3000"/>
              </a:lnSpc>
              <a:tabLst>
                <a:tab pos="893763" algn="l"/>
                <a:tab pos="10747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it-IT" b="0" dirty="0">
                <a:solidFill>
                  <a:schemeClr val="accent2">
                    <a:lumMod val="75000"/>
                  </a:schemeClr>
                </a:solidFill>
              </a:rPr>
              <a:t>	Il mio peccato io lo riconosco;</a:t>
            </a:r>
            <a:br>
              <a:rPr lang="it-IT" b="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b="0" dirty="0">
                <a:solidFill>
                  <a:schemeClr val="accent2">
                    <a:lumMod val="75000"/>
                  </a:schemeClr>
                </a:solidFill>
              </a:rPr>
              <a:t>	il mio errore mi è sempre dinanzi:</a:t>
            </a:r>
            <a:br>
              <a:rPr lang="it-IT" b="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b="0" dirty="0">
                <a:solidFill>
                  <a:schemeClr val="accent2">
                    <a:lumMod val="75000"/>
                  </a:schemeClr>
                </a:solidFill>
              </a:rPr>
              <a:t>	contro te, contro te solo ho peccato</a:t>
            </a:r>
            <a:br>
              <a:rPr lang="it-IT" b="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b="0" dirty="0">
                <a:solidFill>
                  <a:schemeClr val="accent2">
                    <a:lumMod val="75000"/>
                  </a:schemeClr>
                </a:solidFill>
              </a:rPr>
              <a:t>	quello che è male </a:t>
            </a:r>
            <a:br>
              <a:rPr lang="it-IT" b="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b="0" dirty="0">
                <a:solidFill>
                  <a:schemeClr val="accent2">
                    <a:lumMod val="75000"/>
                  </a:schemeClr>
                </a:solidFill>
              </a:rPr>
              <a:t>	ai tuoi occhi io l'ho fatto</a:t>
            </a: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Croce 4">
            <a:extLst>
              <a:ext uri="{FF2B5EF4-FFF2-40B4-BE49-F238E27FC236}">
                <a16:creationId xmlns:a16="http://schemas.microsoft.com/office/drawing/2014/main" id="{4B463CF5-F072-46F4-834E-26A4E3ACF7C7}"/>
              </a:ext>
            </a:extLst>
          </p:cNvPr>
          <p:cNvSpPr/>
          <p:nvPr/>
        </p:nvSpPr>
        <p:spPr>
          <a:xfrm>
            <a:off x="131427" y="987016"/>
            <a:ext cx="3900203" cy="4003239"/>
          </a:xfrm>
          <a:prstGeom prst="plus">
            <a:avLst/>
          </a:prstGeom>
          <a:gradFill>
            <a:gsLst>
              <a:gs pos="68000">
                <a:schemeClr val="bg1"/>
              </a:gs>
              <a:gs pos="8000">
                <a:srgbClr val="C63AB2"/>
              </a:gs>
              <a:gs pos="33000">
                <a:schemeClr val="bg1"/>
              </a:gs>
              <a:gs pos="100000">
                <a:srgbClr val="C63AB2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roce 5">
            <a:extLst>
              <a:ext uri="{FF2B5EF4-FFF2-40B4-BE49-F238E27FC236}">
                <a16:creationId xmlns:a16="http://schemas.microsoft.com/office/drawing/2014/main" id="{DB232DB1-6616-40AE-A783-C241C72D87FF}"/>
              </a:ext>
            </a:extLst>
          </p:cNvPr>
          <p:cNvSpPr/>
          <p:nvPr/>
        </p:nvSpPr>
        <p:spPr>
          <a:xfrm>
            <a:off x="131427" y="980728"/>
            <a:ext cx="3900203" cy="4003239"/>
          </a:xfrm>
          <a:prstGeom prst="plus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656" b="196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36B709AD-5730-416C-8540-E972B23F4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0" y="0"/>
            <a:ext cx="10228780" cy="611215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12150"/>
            <a:ext cx="10223500" cy="583200"/>
          </a:xfrm>
          <a:solidFill>
            <a:srgbClr val="C00000">
              <a:alpha val="84706"/>
            </a:srgbClr>
          </a:solidFill>
        </p:spPr>
        <p:txBody>
          <a:bodyPr/>
          <a:lstStyle/>
          <a:p>
            <a:r>
              <a:rPr lang="it-IT" dirty="0"/>
              <a:t>l l. </a:t>
            </a:r>
            <a:r>
              <a:rPr lang="it-IT" dirty="0" err="1"/>
              <a:t>Gesu'</a:t>
            </a:r>
            <a:r>
              <a:rPr lang="it-IT" dirty="0"/>
              <a:t> viene crocifisso</a:t>
            </a:r>
          </a:p>
        </p:txBody>
      </p:sp>
    </p:spTree>
  </p:cSld>
  <p:clrMapOvr>
    <a:masterClrMapping/>
  </p:clrMapOvr>
  <p:transition>
    <p:fade thruBlk="1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670">
              <a:schemeClr val="bg1"/>
            </a:gs>
            <a:gs pos="1613">
              <a:srgbClr val="FFFF00">
                <a:alpha val="35000"/>
              </a:srgbClr>
            </a:gs>
            <a:gs pos="35000">
              <a:schemeClr val="bg1"/>
            </a:gs>
            <a:gs pos="100000">
              <a:srgbClr val="00B0F0">
                <a:alpha val="9000"/>
              </a:srgbClr>
            </a:gs>
          </a:gsLst>
          <a:lin ang="164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 l. </a:t>
            </a:r>
            <a:r>
              <a:rPr lang="it-IT" dirty="0" err="1"/>
              <a:t>Gesu’</a:t>
            </a:r>
            <a:r>
              <a:rPr lang="it-IT" dirty="0"/>
              <a:t> viene crocifisso</a:t>
            </a:r>
          </a:p>
        </p:txBody>
      </p:sp>
      <p:sp>
        <p:nvSpPr>
          <p:cNvPr id="5" name="Croce 4">
            <a:extLst>
              <a:ext uri="{FF2B5EF4-FFF2-40B4-BE49-F238E27FC236}">
                <a16:creationId xmlns:a16="http://schemas.microsoft.com/office/drawing/2014/main" id="{2716CC75-24FA-4671-98F7-043231CB54EE}"/>
              </a:ext>
            </a:extLst>
          </p:cNvPr>
          <p:cNvSpPr/>
          <p:nvPr/>
        </p:nvSpPr>
        <p:spPr>
          <a:xfrm>
            <a:off x="6180099" y="987016"/>
            <a:ext cx="3900203" cy="4003239"/>
          </a:xfrm>
          <a:prstGeom prst="plus">
            <a:avLst/>
          </a:prstGeom>
          <a:gradFill>
            <a:gsLst>
              <a:gs pos="68000">
                <a:schemeClr val="bg1"/>
              </a:gs>
              <a:gs pos="8000">
                <a:srgbClr val="C63AB2"/>
              </a:gs>
              <a:gs pos="33000">
                <a:schemeClr val="bg1"/>
              </a:gs>
              <a:gs pos="100000">
                <a:srgbClr val="C63AB2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roce 5">
            <a:extLst>
              <a:ext uri="{FF2B5EF4-FFF2-40B4-BE49-F238E27FC236}">
                <a16:creationId xmlns:a16="http://schemas.microsoft.com/office/drawing/2014/main" id="{2C06A416-FEEC-438A-9C39-2533FE9C2224}"/>
              </a:ext>
            </a:extLst>
          </p:cNvPr>
          <p:cNvSpPr/>
          <p:nvPr/>
        </p:nvSpPr>
        <p:spPr>
          <a:xfrm>
            <a:off x="6180099" y="980728"/>
            <a:ext cx="3900203" cy="4003239"/>
          </a:xfrm>
          <a:prstGeom prst="plus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759" b="197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8281162F-0DB7-4982-AEC8-DA76E9C67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06" y="987016"/>
            <a:ext cx="7992888" cy="4972050"/>
          </a:xfrm>
        </p:spPr>
        <p:txBody>
          <a:bodyPr>
            <a:no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Ti adoriamo o Cristo e ti benediciamo</a:t>
            </a:r>
          </a:p>
          <a:p>
            <a:r>
              <a:rPr lang="it-IT" dirty="0">
                <a:solidFill>
                  <a:schemeClr val="tx1"/>
                </a:solidFill>
              </a:rPr>
              <a:t>PERCHÉ CON LA TUA SANTA CROCE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HAI REDENTO IL MONDO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pPr marL="627063"/>
            <a:r>
              <a:rPr lang="it-IT" sz="5400" dirty="0">
                <a:solidFill>
                  <a:schemeClr val="bg1"/>
                </a:solidFill>
              </a:rPr>
              <a:t>.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Dalla pianta dei piedi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alla testa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non c’è in lui una parte illesa,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ma ferite e lividure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e piaghe aperte...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che non sono state ripulite,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né fasciate, né medicate con olio </a:t>
            </a:r>
            <a:r>
              <a:rPr lang="it-IT" sz="2000" b="0" dirty="0">
                <a:solidFill>
                  <a:srgbClr val="002060"/>
                </a:solidFill>
              </a:rPr>
              <a:t>(</a:t>
            </a:r>
            <a:r>
              <a:rPr lang="it-IT" sz="2000" b="0" dirty="0" err="1">
                <a:solidFill>
                  <a:srgbClr val="002060"/>
                </a:solidFill>
              </a:rPr>
              <a:t>Is</a:t>
            </a:r>
            <a:r>
              <a:rPr lang="it-IT" sz="2000" b="0" dirty="0">
                <a:solidFill>
                  <a:srgbClr val="002060"/>
                </a:solidFill>
              </a:rPr>
              <a:t> 1,6).</a:t>
            </a:r>
            <a:endParaRPr lang="it-IT" b="0" dirty="0">
              <a:solidFill>
                <a:srgbClr val="00206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 l. </a:t>
            </a:r>
            <a:r>
              <a:rPr lang="it-IT" dirty="0" err="1"/>
              <a:t>Gesu'</a:t>
            </a:r>
            <a:r>
              <a:rPr lang="it-IT" dirty="0"/>
              <a:t> viene crocifisso</a:t>
            </a:r>
          </a:p>
        </p:txBody>
      </p:sp>
      <p:sp>
        <p:nvSpPr>
          <p:cNvPr id="7" name="Croce 6">
            <a:extLst>
              <a:ext uri="{FF2B5EF4-FFF2-40B4-BE49-F238E27FC236}">
                <a16:creationId xmlns:a16="http://schemas.microsoft.com/office/drawing/2014/main" id="{5BC695EA-1055-4DCA-B6B5-9D4A7C059E65}"/>
              </a:ext>
            </a:extLst>
          </p:cNvPr>
          <p:cNvSpPr/>
          <p:nvPr/>
        </p:nvSpPr>
        <p:spPr>
          <a:xfrm>
            <a:off x="0" y="-171399"/>
            <a:ext cx="4103638" cy="4360814"/>
          </a:xfrm>
          <a:prstGeom prst="plus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759" b="197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DD763A9B-0210-4264-A942-E0AEBAF71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707" y="836712"/>
            <a:ext cx="9179793" cy="5949280"/>
          </a:xfrm>
        </p:spPr>
        <p:txBody>
          <a:bodyPr>
            <a:normAutofit/>
          </a:bodyPr>
          <a:lstStyle/>
          <a:p>
            <a:pPr eaLnBrk="0" hangingPunct="0">
              <a:tabLst>
                <a:tab pos="1789113" algn="l"/>
                <a:tab pos="3140075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	Non sfugge a nessuno che 			stiamo vivendo giorni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quali ci sembrava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di non dover vivere mai.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Perfino ad attardarsi sulla 			rievocazione delle violenze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                   	si dà l'impressione di essere 	   	     stancamente ripetitivi.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La situazione internazionale, gli eccidi,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gli spettacoli della fame ci sfilano davanti agli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occhi come grondaie inconsumabili, e si ha la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 tentazione di pensare a situazioni senza sbocco.</a:t>
            </a:r>
          </a:p>
          <a:p>
            <a:pPr eaLnBrk="0" hangingPunct="0">
              <a:tabLst>
                <a:tab pos="1789113" algn="l"/>
                <a:tab pos="3140075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    La nostra coscienza morale esce schiacciata da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   questa temperie di dolore.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    E' il tempo del torchio.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     Il nostro animo si gonfia di turbamento.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      Siamo presi dallo sconforto.</a:t>
            </a:r>
          </a:p>
        </p:txBody>
      </p:sp>
    </p:spTree>
    <p:extLst>
      <p:ext uri="{BB962C8B-B14F-4D97-AF65-F5344CB8AC3E}">
        <p14:creationId xmlns:p14="http://schemas.microsoft.com/office/powerpoint/2010/main" val="39192850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 l. </a:t>
            </a:r>
            <a:r>
              <a:rPr lang="it-IT" dirty="0" err="1"/>
              <a:t>Gesu'</a:t>
            </a:r>
            <a:r>
              <a:rPr lang="it-IT" dirty="0"/>
              <a:t> viene crocifisso</a:t>
            </a:r>
          </a:p>
        </p:txBody>
      </p:sp>
      <p:sp>
        <p:nvSpPr>
          <p:cNvPr id="7" name="Croce 6">
            <a:extLst>
              <a:ext uri="{FF2B5EF4-FFF2-40B4-BE49-F238E27FC236}">
                <a16:creationId xmlns:a16="http://schemas.microsoft.com/office/drawing/2014/main" id="{C0739A4B-DE21-4D11-AC69-591D3D194D55}"/>
              </a:ext>
            </a:extLst>
          </p:cNvPr>
          <p:cNvSpPr/>
          <p:nvPr/>
        </p:nvSpPr>
        <p:spPr>
          <a:xfrm>
            <a:off x="6320249" y="3674233"/>
            <a:ext cx="3900203" cy="4003239"/>
          </a:xfrm>
          <a:prstGeom prst="plus">
            <a:avLst/>
          </a:prstGeom>
          <a:blipFill dpi="0" rotWithShape="1">
            <a:blip r:embed="rId2" cstate="print">
              <a:alphaModFix amt="7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759" b="197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E2ED1EC0-93B6-4C91-A3FB-CBA00F1B2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262" y="1124744"/>
            <a:ext cx="9217024" cy="5369799"/>
          </a:xfrm>
        </p:spPr>
        <p:txBody>
          <a:bodyPr>
            <a:normAutofit/>
          </a:bodyPr>
          <a:lstStyle/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G.:</a:t>
            </a: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Metti in noi, Signore, </a:t>
            </a:r>
            <a:b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la </a:t>
            </a:r>
            <a:r>
              <a:rPr lang="it-IT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convinzione</a:t>
            </a: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dell'amore infinito che perdona.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L.: 	Noi amiamo te, Signore Gesù.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T.: 	Noi amiamo te, Signore Gesù.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- 	Le tue mani forate dai chiodi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sono il segno del tuo immenso amore, </a:t>
            </a: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preghiamo: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- 	Le tue braccia spalancate sono il segno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della tua infinita misericordia, </a:t>
            </a: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preghiamo: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- 	I tuoi piedi inchiodati alla croce sono il segno del prezzo che hai pagato per portare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a termine il cammino di salvezza,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preghiamo:</a:t>
            </a:r>
          </a:p>
        </p:txBody>
      </p:sp>
    </p:spTree>
    <p:extLst>
      <p:ext uri="{BB962C8B-B14F-4D97-AF65-F5344CB8AC3E}">
        <p14:creationId xmlns:p14="http://schemas.microsoft.com/office/powerpoint/2010/main" val="414405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670">
              <a:schemeClr val="bg1"/>
            </a:gs>
            <a:gs pos="1613">
              <a:srgbClr val="FFFF00">
                <a:alpha val="35000"/>
              </a:srgbClr>
            </a:gs>
            <a:gs pos="35000">
              <a:schemeClr val="bg1"/>
            </a:gs>
            <a:gs pos="100000">
              <a:srgbClr val="00B0F0">
                <a:alpha val="9000"/>
              </a:srgbClr>
            </a:gs>
          </a:gsLst>
          <a:lin ang="164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roce 5">
            <a:extLst>
              <a:ext uri="{FF2B5EF4-FFF2-40B4-BE49-F238E27FC236}">
                <a16:creationId xmlns:a16="http://schemas.microsoft.com/office/drawing/2014/main" id="{A3E66469-7916-4E42-8CB1-49F44E91B36A}"/>
              </a:ext>
            </a:extLst>
          </p:cNvPr>
          <p:cNvSpPr/>
          <p:nvPr/>
        </p:nvSpPr>
        <p:spPr>
          <a:xfrm>
            <a:off x="6252107" y="987016"/>
            <a:ext cx="3900203" cy="4003239"/>
          </a:xfrm>
          <a:prstGeom prst="plus">
            <a:avLst/>
          </a:prstGeom>
          <a:gradFill>
            <a:gsLst>
              <a:gs pos="68000">
                <a:schemeClr val="bg1"/>
              </a:gs>
              <a:gs pos="8000">
                <a:srgbClr val="C63AB2"/>
              </a:gs>
              <a:gs pos="33000">
                <a:schemeClr val="bg1"/>
              </a:gs>
              <a:gs pos="100000">
                <a:srgbClr val="C63AB2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C63AB2">
              <a:alpha val="55000"/>
            </a:srgbClr>
          </a:solidFill>
        </p:spPr>
        <p:txBody>
          <a:bodyPr/>
          <a:lstStyle/>
          <a:p>
            <a:r>
              <a:rPr lang="it-IT" dirty="0"/>
              <a:t>1. </a:t>
            </a:r>
            <a:r>
              <a:rPr lang="it-IT" dirty="0" err="1"/>
              <a:t>Gesu</a:t>
            </a:r>
            <a:r>
              <a:rPr lang="it-IT" dirty="0"/>
              <a:t>' e' condannato a morte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5206" y="987016"/>
            <a:ext cx="7992888" cy="4972050"/>
          </a:xfrm>
        </p:spPr>
        <p:txBody>
          <a:bodyPr>
            <a:no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Ti adoriamo o Cristo e ti benediciamo</a:t>
            </a:r>
          </a:p>
          <a:p>
            <a:r>
              <a:rPr lang="it-IT" dirty="0">
                <a:solidFill>
                  <a:schemeClr val="tx1"/>
                </a:solidFill>
              </a:rPr>
              <a:t>PERCHÉ CON LA TUA SANTA CROCE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HAI REDENTO IL MONDO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pPr marL="534988"/>
            <a:r>
              <a:rPr lang="it-IT" dirty="0">
                <a:solidFill>
                  <a:srgbClr val="002060"/>
                </a:solidFill>
              </a:rPr>
              <a:t>Maltrattato, si lasciò umiliare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e non aprì la sua bocca,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era come agnello condotto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al macello, come pecora muta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di fronte ai suoi tosatori,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e non aprì la sua bocca.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Con oppressione e ingiusta sentenza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fu tolto di mezzo;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chi si affligge della sua sorte? </a:t>
            </a:r>
            <a:r>
              <a:rPr lang="it-IT" sz="2000" b="0" dirty="0">
                <a:solidFill>
                  <a:srgbClr val="002060"/>
                </a:solidFill>
              </a:rPr>
              <a:t>(</a:t>
            </a:r>
            <a:r>
              <a:rPr lang="it-IT" sz="2000" b="0" dirty="0" err="1">
                <a:solidFill>
                  <a:srgbClr val="002060"/>
                </a:solidFill>
              </a:rPr>
              <a:t>Is</a:t>
            </a:r>
            <a:r>
              <a:rPr lang="it-IT" sz="2000" b="0" dirty="0">
                <a:solidFill>
                  <a:srgbClr val="002060"/>
                </a:solidFill>
              </a:rPr>
              <a:t> 53,7-8).</a:t>
            </a:r>
            <a:endParaRPr lang="it-IT" b="0" dirty="0">
              <a:solidFill>
                <a:srgbClr val="002060"/>
              </a:solidFill>
            </a:endParaRPr>
          </a:p>
        </p:txBody>
      </p:sp>
      <p:sp>
        <p:nvSpPr>
          <p:cNvPr id="4" name="Croce 3">
            <a:extLst>
              <a:ext uri="{FF2B5EF4-FFF2-40B4-BE49-F238E27FC236}">
                <a16:creationId xmlns:a16="http://schemas.microsoft.com/office/drawing/2014/main" id="{806D0C83-6953-408C-BF2C-E409D07335E8}"/>
              </a:ext>
            </a:extLst>
          </p:cNvPr>
          <p:cNvSpPr/>
          <p:nvPr/>
        </p:nvSpPr>
        <p:spPr>
          <a:xfrm>
            <a:off x="6252106" y="1002634"/>
            <a:ext cx="3900203" cy="4003239"/>
          </a:xfrm>
          <a:prstGeom prst="plus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13" t="18000" r="-2686" b="1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20991">
    <p:fade thruBlk="1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roce 5">
            <a:extLst>
              <a:ext uri="{FF2B5EF4-FFF2-40B4-BE49-F238E27FC236}">
                <a16:creationId xmlns:a16="http://schemas.microsoft.com/office/drawing/2014/main" id="{1FE2DA7F-3BA0-44FD-B1EB-33802254FFF2}"/>
              </a:ext>
            </a:extLst>
          </p:cNvPr>
          <p:cNvSpPr/>
          <p:nvPr/>
        </p:nvSpPr>
        <p:spPr>
          <a:xfrm>
            <a:off x="-3048" y="1052736"/>
            <a:ext cx="3900203" cy="4061048"/>
          </a:xfrm>
          <a:prstGeom prst="plus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 l. </a:t>
            </a:r>
            <a:r>
              <a:rPr lang="it-IT" dirty="0" err="1"/>
              <a:t>Gesu'</a:t>
            </a:r>
            <a:r>
              <a:rPr lang="it-IT" dirty="0"/>
              <a:t> viene crocifisso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BAF8E87B-120A-4243-97AD-B98A00B52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3638" y="2708920"/>
            <a:ext cx="6984776" cy="3027856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tabLst>
                <a:tab pos="893763" algn="l"/>
                <a:tab pos="1074738" algn="l"/>
              </a:tabLst>
            </a:pPr>
            <a:r>
              <a:rPr lang="it-IT" sz="1900" b="0" dirty="0">
                <a:solidFill>
                  <a:schemeClr val="accent2">
                    <a:lumMod val="75000"/>
                  </a:schemeClr>
                </a:solidFill>
              </a:rPr>
              <a:t>		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Stabat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Mater dolorosa,</a:t>
            </a:r>
          </a:p>
          <a:p>
            <a:pPr>
              <a:lnSpc>
                <a:spcPts val="3000"/>
              </a:lnSpc>
              <a:tabLst>
                <a:tab pos="893763" algn="l"/>
                <a:tab pos="10747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	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juxta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crucem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lacrimosa,</a:t>
            </a:r>
          </a:p>
          <a:p>
            <a:pPr>
              <a:lnSpc>
                <a:spcPts val="3000"/>
              </a:lnSpc>
              <a:tabLst>
                <a:tab pos="893763" algn="l"/>
                <a:tab pos="10747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	dum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pendebat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Filius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Croce 4">
            <a:extLst>
              <a:ext uri="{FF2B5EF4-FFF2-40B4-BE49-F238E27FC236}">
                <a16:creationId xmlns:a16="http://schemas.microsoft.com/office/drawing/2014/main" id="{0B448AC9-8C4C-4F1D-91FA-BC13FDBF162D}"/>
              </a:ext>
            </a:extLst>
          </p:cNvPr>
          <p:cNvSpPr/>
          <p:nvPr/>
        </p:nvSpPr>
        <p:spPr>
          <a:xfrm>
            <a:off x="131427" y="987016"/>
            <a:ext cx="3900203" cy="4003239"/>
          </a:xfrm>
          <a:prstGeom prst="plus">
            <a:avLst/>
          </a:prstGeom>
          <a:gradFill>
            <a:gsLst>
              <a:gs pos="68000">
                <a:schemeClr val="bg1"/>
              </a:gs>
              <a:gs pos="8000">
                <a:srgbClr val="C63AB2"/>
              </a:gs>
              <a:gs pos="33000">
                <a:schemeClr val="bg1"/>
              </a:gs>
              <a:gs pos="100000">
                <a:srgbClr val="C63AB2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Croce 6">
            <a:extLst>
              <a:ext uri="{FF2B5EF4-FFF2-40B4-BE49-F238E27FC236}">
                <a16:creationId xmlns:a16="http://schemas.microsoft.com/office/drawing/2014/main" id="{AEB9AA00-D669-4E25-9F55-BD0F84E41B4D}"/>
              </a:ext>
            </a:extLst>
          </p:cNvPr>
          <p:cNvSpPr/>
          <p:nvPr/>
        </p:nvSpPr>
        <p:spPr>
          <a:xfrm>
            <a:off x="131427" y="980728"/>
            <a:ext cx="3900203" cy="4003239"/>
          </a:xfrm>
          <a:prstGeom prst="plus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759" b="197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1BB4D02C-4295-4E56-B1C1-62CF4A460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500" cy="609329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93296"/>
            <a:ext cx="10223500" cy="583200"/>
          </a:xfrm>
          <a:solidFill>
            <a:srgbClr val="C00000">
              <a:alpha val="84706"/>
            </a:srgbClr>
          </a:solidFill>
        </p:spPr>
        <p:txBody>
          <a:bodyPr/>
          <a:lstStyle/>
          <a:p>
            <a:r>
              <a:rPr lang="it-IT" dirty="0"/>
              <a:t>12. </a:t>
            </a:r>
            <a:r>
              <a:rPr lang="it-IT" dirty="0" err="1"/>
              <a:t>Gesu</a:t>
            </a:r>
            <a:r>
              <a:rPr lang="it-IT" dirty="0"/>
              <a:t>' muore in croce</a:t>
            </a:r>
          </a:p>
        </p:txBody>
      </p:sp>
    </p:spTree>
  </p:cSld>
  <p:clrMapOvr>
    <a:masterClrMapping/>
  </p:clrMapOvr>
  <p:transition>
    <p:fade thruBlk="1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670">
              <a:schemeClr val="bg1"/>
            </a:gs>
            <a:gs pos="1613">
              <a:srgbClr val="FFFF00">
                <a:alpha val="35000"/>
              </a:srgbClr>
            </a:gs>
            <a:gs pos="35000">
              <a:schemeClr val="bg1"/>
            </a:gs>
            <a:gs pos="100000">
              <a:srgbClr val="00B0F0">
                <a:alpha val="9000"/>
              </a:srgbClr>
            </a:gs>
          </a:gsLst>
          <a:lin ang="164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12. </a:t>
            </a:r>
            <a:r>
              <a:rPr lang="it-IT" dirty="0" err="1"/>
              <a:t>Gesu</a:t>
            </a:r>
            <a:r>
              <a:rPr lang="it-IT" dirty="0"/>
              <a:t>' muore in croce</a:t>
            </a:r>
          </a:p>
        </p:txBody>
      </p:sp>
      <p:sp>
        <p:nvSpPr>
          <p:cNvPr id="5" name="Croce 4">
            <a:extLst>
              <a:ext uri="{FF2B5EF4-FFF2-40B4-BE49-F238E27FC236}">
                <a16:creationId xmlns:a16="http://schemas.microsoft.com/office/drawing/2014/main" id="{27BE29C1-F647-47E6-B172-4CBB451E84FB}"/>
              </a:ext>
            </a:extLst>
          </p:cNvPr>
          <p:cNvSpPr/>
          <p:nvPr/>
        </p:nvSpPr>
        <p:spPr>
          <a:xfrm>
            <a:off x="6180099" y="915008"/>
            <a:ext cx="3900203" cy="4003239"/>
          </a:xfrm>
          <a:prstGeom prst="plus">
            <a:avLst/>
          </a:prstGeom>
          <a:gradFill>
            <a:gsLst>
              <a:gs pos="68000">
                <a:schemeClr val="bg1"/>
              </a:gs>
              <a:gs pos="8000">
                <a:srgbClr val="C63AB2"/>
              </a:gs>
              <a:gs pos="33000">
                <a:schemeClr val="bg1"/>
              </a:gs>
              <a:gs pos="100000">
                <a:srgbClr val="C63AB2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roce 5">
            <a:extLst>
              <a:ext uri="{FF2B5EF4-FFF2-40B4-BE49-F238E27FC236}">
                <a16:creationId xmlns:a16="http://schemas.microsoft.com/office/drawing/2014/main" id="{27E6CC6E-7585-44E0-A2CC-46FB3B152A1A}"/>
              </a:ext>
            </a:extLst>
          </p:cNvPr>
          <p:cNvSpPr/>
          <p:nvPr/>
        </p:nvSpPr>
        <p:spPr>
          <a:xfrm>
            <a:off x="6180099" y="908720"/>
            <a:ext cx="3900203" cy="4003239"/>
          </a:xfrm>
          <a:prstGeom prst="plus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759" b="197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8C27F5D1-D685-4F43-93CC-A79E7E212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06" y="987016"/>
            <a:ext cx="7992888" cy="4972050"/>
          </a:xfrm>
        </p:spPr>
        <p:txBody>
          <a:bodyPr>
            <a:no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Ti adoriamo o Cristo e ti benediciamo</a:t>
            </a:r>
          </a:p>
          <a:p>
            <a:r>
              <a:rPr lang="it-IT" dirty="0">
                <a:solidFill>
                  <a:schemeClr val="tx1"/>
                </a:solidFill>
              </a:rPr>
              <a:t>PERCHÉ CON LA TUA SANTA CROCE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HAI REDENTO IL MONDO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pPr marL="1071563">
              <a:tabLst>
                <a:tab pos="1162050" algn="l"/>
              </a:tabLst>
            </a:pPr>
            <a:r>
              <a:rPr lang="it-IT" dirty="0">
                <a:solidFill>
                  <a:srgbClr val="002060"/>
                </a:solidFill>
              </a:rPr>
              <a:t>Come Mosè innalzò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nel deserto il serpente,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così è necessario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che sia innalzato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il Figlio dell’uomo,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affinché chiunque crede in lui,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abbia la vita eterna. </a:t>
            </a:r>
          </a:p>
          <a:p>
            <a:pPr marL="1071563">
              <a:tabLst>
                <a:tab pos="1162050" algn="l"/>
              </a:tabLst>
            </a:pPr>
            <a:r>
              <a:rPr lang="it-IT" dirty="0">
                <a:solidFill>
                  <a:srgbClr val="002060"/>
                </a:solidFill>
              </a:rPr>
              <a:t>Infatti Dio ha tanto amato il mondo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da dare il suo Figlio unigenito </a:t>
            </a:r>
            <a:r>
              <a:rPr lang="it-IT" sz="2000" b="0" dirty="0">
                <a:solidFill>
                  <a:srgbClr val="002060"/>
                </a:solidFill>
              </a:rPr>
              <a:t>(</a:t>
            </a:r>
            <a:r>
              <a:rPr lang="it-IT" sz="2000" b="0" dirty="0" err="1">
                <a:solidFill>
                  <a:srgbClr val="002060"/>
                </a:solidFill>
              </a:rPr>
              <a:t>Gv</a:t>
            </a:r>
            <a:r>
              <a:rPr lang="it-IT" sz="2000" b="0" dirty="0">
                <a:solidFill>
                  <a:srgbClr val="002060"/>
                </a:solidFill>
              </a:rPr>
              <a:t> 3,14).</a:t>
            </a:r>
            <a:endParaRPr lang="it-IT" b="0" dirty="0">
              <a:solidFill>
                <a:srgbClr val="00206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12. </a:t>
            </a:r>
            <a:r>
              <a:rPr lang="it-IT" dirty="0" err="1"/>
              <a:t>Gesu</a:t>
            </a:r>
            <a:r>
              <a:rPr lang="it-IT" dirty="0"/>
              <a:t>' muore in croce</a:t>
            </a:r>
          </a:p>
        </p:txBody>
      </p:sp>
      <p:sp>
        <p:nvSpPr>
          <p:cNvPr id="8" name="Croce 7">
            <a:extLst>
              <a:ext uri="{FF2B5EF4-FFF2-40B4-BE49-F238E27FC236}">
                <a16:creationId xmlns:a16="http://schemas.microsoft.com/office/drawing/2014/main" id="{6E3FE8B2-C17E-4983-919E-1AE221D3ED7A}"/>
              </a:ext>
            </a:extLst>
          </p:cNvPr>
          <p:cNvSpPr/>
          <p:nvPr/>
        </p:nvSpPr>
        <p:spPr>
          <a:xfrm>
            <a:off x="6972" y="-243408"/>
            <a:ext cx="4096666" cy="4752528"/>
          </a:xfrm>
          <a:prstGeom prst="plus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759" b="197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1C20C5E3-21D2-45FA-AD59-0F83D9556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310" y="836712"/>
            <a:ext cx="9065218" cy="5835113"/>
          </a:xfrm>
        </p:spPr>
        <p:txBody>
          <a:bodyPr>
            <a:normAutofit/>
          </a:bodyPr>
          <a:lstStyle/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	"Da mezzogiorno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alle tre del pomeriggio".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Ecco le sponde che delimitano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il fiume delle lacrime umane. 			Ecco le saracinesche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che comprimono in spazi 			circoscritti tutti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i rantoli della terra. </a:t>
            </a:r>
          </a:p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    Ecco le barriere entro cui si consumano tutte le agonie dei figli dell'uomo.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"Da mezzogiorno alle tre del pomeriggio",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solo allora è consentita la sosta sul Golgota.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 Una permanenza più lunga sarà considerata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  abusiva anche da parte di Dio. </a:t>
            </a:r>
          </a:p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     La mia, la tua, le nostre croci sono provvisorie.</a:t>
            </a:r>
            <a:endParaRPr lang="it-IT" sz="1800" b="0" dirty="0">
              <a:solidFill>
                <a:schemeClr val="tx1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21147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12. </a:t>
            </a:r>
            <a:r>
              <a:rPr lang="it-IT" dirty="0" err="1"/>
              <a:t>Gesu</a:t>
            </a:r>
            <a:r>
              <a:rPr lang="it-IT" dirty="0"/>
              <a:t>' muore in croce</a:t>
            </a:r>
          </a:p>
        </p:txBody>
      </p:sp>
      <p:sp>
        <p:nvSpPr>
          <p:cNvPr id="7" name="Croce 6">
            <a:extLst>
              <a:ext uri="{FF2B5EF4-FFF2-40B4-BE49-F238E27FC236}">
                <a16:creationId xmlns:a16="http://schemas.microsoft.com/office/drawing/2014/main" id="{FDE5EFA3-454F-4FFB-BA70-857454992357}"/>
              </a:ext>
            </a:extLst>
          </p:cNvPr>
          <p:cNvSpPr/>
          <p:nvPr/>
        </p:nvSpPr>
        <p:spPr>
          <a:xfrm>
            <a:off x="6320249" y="3674233"/>
            <a:ext cx="3900203" cy="4003239"/>
          </a:xfrm>
          <a:prstGeom prst="plus">
            <a:avLst/>
          </a:prstGeom>
          <a:blipFill dpi="0" rotWithShape="1">
            <a:blip r:embed="rId2" cstate="print">
              <a:alphaModFix amt="7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759" b="197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568393D2-64F7-45C6-9DB8-907F03F04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270" y="1158010"/>
            <a:ext cx="8999806" cy="5513815"/>
          </a:xfrm>
        </p:spPr>
        <p:txBody>
          <a:bodyPr>
            <a:normAutofit/>
          </a:bodyPr>
          <a:lstStyle/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G.:</a:t>
            </a:r>
            <a:r>
              <a:rPr lang="it-IT" dirty="0"/>
              <a:t> 	</a:t>
            </a:r>
            <a:r>
              <a:rPr lang="it-IT" b="0" dirty="0">
                <a:solidFill>
                  <a:srgbClr val="C00000"/>
                </a:solidFill>
              </a:rPr>
              <a:t>Gesù, </a:t>
            </a:r>
            <a:r>
              <a:rPr lang="it-IT" dirty="0">
                <a:solidFill>
                  <a:srgbClr val="C00000"/>
                </a:solidFill>
              </a:rPr>
              <a:t>aiutaci a vedere </a:t>
            </a:r>
            <a:r>
              <a:rPr lang="it-IT" b="0" dirty="0">
                <a:solidFill>
                  <a:srgbClr val="C00000"/>
                </a:solidFill>
              </a:rPr>
              <a:t>anche nelle nostre croci, </a:t>
            </a:r>
            <a:br>
              <a:rPr lang="it-IT" b="0" dirty="0">
                <a:solidFill>
                  <a:srgbClr val="C00000"/>
                </a:solidFill>
              </a:rPr>
            </a:br>
            <a:r>
              <a:rPr lang="it-IT" b="0" dirty="0">
                <a:solidFill>
                  <a:srgbClr val="C00000"/>
                </a:solidFill>
              </a:rPr>
              <a:t>e nella stessa croce, </a:t>
            </a:r>
            <a:br>
              <a:rPr lang="it-IT" b="0" dirty="0">
                <a:solidFill>
                  <a:srgbClr val="C00000"/>
                </a:solidFill>
              </a:rPr>
            </a:br>
            <a:r>
              <a:rPr lang="it-IT" b="0" dirty="0">
                <a:solidFill>
                  <a:srgbClr val="C00000"/>
                </a:solidFill>
              </a:rPr>
              <a:t>un mezzo per </a:t>
            </a:r>
            <a:r>
              <a:rPr lang="it-IT" dirty="0">
                <a:solidFill>
                  <a:srgbClr val="C00000"/>
                </a:solidFill>
              </a:rPr>
              <a:t>ricambiare</a:t>
            </a:r>
            <a:r>
              <a:rPr lang="it-IT" b="0" dirty="0">
                <a:solidFill>
                  <a:srgbClr val="C00000"/>
                </a:solidFill>
              </a:rPr>
              <a:t> il </a:t>
            </a:r>
            <a:r>
              <a:rPr lang="it-IT" dirty="0">
                <a:solidFill>
                  <a:srgbClr val="C00000"/>
                </a:solidFill>
              </a:rPr>
              <a:t>tuo</a:t>
            </a:r>
            <a:r>
              <a:rPr lang="it-IT" b="0" dirty="0">
                <a:solidFill>
                  <a:srgbClr val="C00000"/>
                </a:solidFill>
              </a:rPr>
              <a:t> </a:t>
            </a:r>
            <a:r>
              <a:rPr lang="it-IT" dirty="0">
                <a:solidFill>
                  <a:srgbClr val="C00000"/>
                </a:solidFill>
              </a:rPr>
              <a:t>amore</a:t>
            </a:r>
            <a:r>
              <a:rPr lang="it-IT" b="0" dirty="0">
                <a:solidFill>
                  <a:srgbClr val="C00000"/>
                </a:solidFill>
              </a:rPr>
              <a:t>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L.: 	Gesù, tu sei veramente il Figlio di Dio.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T.: 	Gesù, tu sei veramente il Figlio di Dio.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-	Per liberarci dal peccato hai accettato liberamente di morire sulla croce, </a:t>
            </a: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preghiamo: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- 	Per liberarci dalla morte eterna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ti sei consegnato alla morte, </a:t>
            </a: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preghiamo: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- 	Per insegnarci a perdonare,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hai perdonato i tuoi crocifissori,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preghiamo:</a:t>
            </a:r>
          </a:p>
        </p:txBody>
      </p:sp>
    </p:spTree>
    <p:extLst>
      <p:ext uri="{BB962C8B-B14F-4D97-AF65-F5344CB8AC3E}">
        <p14:creationId xmlns:p14="http://schemas.microsoft.com/office/powerpoint/2010/main" val="30160638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roce 8">
            <a:extLst>
              <a:ext uri="{FF2B5EF4-FFF2-40B4-BE49-F238E27FC236}">
                <a16:creationId xmlns:a16="http://schemas.microsoft.com/office/drawing/2014/main" id="{3884BF79-060B-4E7D-A474-DFF16683E6F6}"/>
              </a:ext>
            </a:extLst>
          </p:cNvPr>
          <p:cNvSpPr/>
          <p:nvPr/>
        </p:nvSpPr>
        <p:spPr>
          <a:xfrm>
            <a:off x="-3048" y="1052736"/>
            <a:ext cx="3900203" cy="4061048"/>
          </a:xfrm>
          <a:prstGeom prst="plus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12. </a:t>
            </a:r>
            <a:r>
              <a:rPr lang="it-IT" dirty="0" err="1"/>
              <a:t>Gesu</a:t>
            </a:r>
            <a:r>
              <a:rPr lang="it-IT" dirty="0"/>
              <a:t>' muore in croce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8EE7D09B-17B6-4502-8E36-0F69BD171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5566" y="2996952"/>
            <a:ext cx="6767934" cy="3027856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tabLst>
                <a:tab pos="893763" algn="l"/>
                <a:tab pos="1074738" algn="l"/>
              </a:tabLst>
            </a:pPr>
            <a:r>
              <a:rPr lang="it-IT" sz="1900" b="0" dirty="0">
                <a:solidFill>
                  <a:schemeClr val="accent2">
                    <a:lumMod val="75000"/>
                  </a:schemeClr>
                </a:solidFill>
              </a:rPr>
              <a:t>		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Cujus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animam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gementem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contristatam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et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dolentem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pertransivit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gladius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>
              <a:lnSpc>
                <a:spcPts val="3000"/>
              </a:lnSpc>
              <a:tabLst>
                <a:tab pos="893763" algn="l"/>
                <a:tab pos="10747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	O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quam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tristi set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afflicta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fuit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illa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benedicta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Mater Unigeniti</a:t>
            </a:r>
          </a:p>
          <a:p>
            <a:pPr>
              <a:lnSpc>
                <a:spcPts val="3000"/>
              </a:lnSpc>
              <a:tabLst>
                <a:tab pos="893763" algn="l"/>
                <a:tab pos="1074738" algn="l"/>
              </a:tabLst>
            </a:pP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Croce 5">
            <a:extLst>
              <a:ext uri="{FF2B5EF4-FFF2-40B4-BE49-F238E27FC236}">
                <a16:creationId xmlns:a16="http://schemas.microsoft.com/office/drawing/2014/main" id="{6B15D892-C7C8-45A3-8DCB-1C8F8642C8BE}"/>
              </a:ext>
            </a:extLst>
          </p:cNvPr>
          <p:cNvSpPr/>
          <p:nvPr/>
        </p:nvSpPr>
        <p:spPr>
          <a:xfrm>
            <a:off x="131427" y="987016"/>
            <a:ext cx="3900203" cy="4003239"/>
          </a:xfrm>
          <a:prstGeom prst="plus">
            <a:avLst/>
          </a:prstGeom>
          <a:gradFill>
            <a:gsLst>
              <a:gs pos="68000">
                <a:schemeClr val="bg1"/>
              </a:gs>
              <a:gs pos="8000">
                <a:srgbClr val="C63AB2"/>
              </a:gs>
              <a:gs pos="33000">
                <a:schemeClr val="bg1"/>
              </a:gs>
              <a:gs pos="100000">
                <a:srgbClr val="C63AB2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Croce 7">
            <a:extLst>
              <a:ext uri="{FF2B5EF4-FFF2-40B4-BE49-F238E27FC236}">
                <a16:creationId xmlns:a16="http://schemas.microsoft.com/office/drawing/2014/main" id="{DED83B23-1CB7-46E6-805B-082244DCC60C}"/>
              </a:ext>
            </a:extLst>
          </p:cNvPr>
          <p:cNvSpPr/>
          <p:nvPr/>
        </p:nvSpPr>
        <p:spPr>
          <a:xfrm>
            <a:off x="131427" y="980728"/>
            <a:ext cx="3900203" cy="4003239"/>
          </a:xfrm>
          <a:prstGeom prst="plus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759" b="197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8E314FDB-DDD8-48D2-BFA6-7EE16B5E9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500" cy="623731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10223500" cy="583200"/>
          </a:xfrm>
          <a:solidFill>
            <a:srgbClr val="C00000">
              <a:alpha val="84706"/>
            </a:srgbClr>
          </a:solidFill>
        </p:spPr>
        <p:txBody>
          <a:bodyPr/>
          <a:lstStyle/>
          <a:p>
            <a:r>
              <a:rPr lang="it-IT" dirty="0"/>
              <a:t>13. </a:t>
            </a:r>
            <a:r>
              <a:rPr lang="it-IT" dirty="0" err="1"/>
              <a:t>Gesu'</a:t>
            </a:r>
            <a:r>
              <a:rPr lang="it-IT" dirty="0"/>
              <a:t> è deposto dalla croce</a:t>
            </a:r>
          </a:p>
        </p:txBody>
      </p:sp>
    </p:spTree>
  </p:cSld>
  <p:clrMapOvr>
    <a:masterClrMapping/>
  </p:clrMapOvr>
  <p:transition>
    <p:fade thruBlk="1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670">
              <a:schemeClr val="bg1"/>
            </a:gs>
            <a:gs pos="1613">
              <a:srgbClr val="FFFF00">
                <a:alpha val="35000"/>
              </a:srgbClr>
            </a:gs>
            <a:gs pos="35000">
              <a:schemeClr val="bg1"/>
            </a:gs>
            <a:gs pos="100000">
              <a:srgbClr val="00B0F0">
                <a:alpha val="9000"/>
              </a:srgbClr>
            </a:gs>
          </a:gsLst>
          <a:lin ang="164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13. </a:t>
            </a:r>
            <a:r>
              <a:rPr lang="it-IT" dirty="0" err="1"/>
              <a:t>Gesu’</a:t>
            </a:r>
            <a:r>
              <a:rPr lang="it-IT" dirty="0"/>
              <a:t> è deposto dalla croce</a:t>
            </a:r>
          </a:p>
        </p:txBody>
      </p:sp>
      <p:sp>
        <p:nvSpPr>
          <p:cNvPr id="5" name="Croce 4">
            <a:extLst>
              <a:ext uri="{FF2B5EF4-FFF2-40B4-BE49-F238E27FC236}">
                <a16:creationId xmlns:a16="http://schemas.microsoft.com/office/drawing/2014/main" id="{10824A95-9660-45A2-AAD1-B206D5869ABF}"/>
              </a:ext>
            </a:extLst>
          </p:cNvPr>
          <p:cNvSpPr/>
          <p:nvPr/>
        </p:nvSpPr>
        <p:spPr>
          <a:xfrm>
            <a:off x="6169151" y="987016"/>
            <a:ext cx="3900203" cy="4003239"/>
          </a:xfrm>
          <a:prstGeom prst="plus">
            <a:avLst/>
          </a:prstGeom>
          <a:gradFill>
            <a:gsLst>
              <a:gs pos="68000">
                <a:schemeClr val="bg1"/>
              </a:gs>
              <a:gs pos="8000">
                <a:srgbClr val="C63AB2"/>
              </a:gs>
              <a:gs pos="33000">
                <a:schemeClr val="bg1"/>
              </a:gs>
              <a:gs pos="100000">
                <a:srgbClr val="C63AB2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roce 5">
            <a:extLst>
              <a:ext uri="{FF2B5EF4-FFF2-40B4-BE49-F238E27FC236}">
                <a16:creationId xmlns:a16="http://schemas.microsoft.com/office/drawing/2014/main" id="{A7444AE3-3F70-4337-B5EE-35265DD7CC5D}"/>
              </a:ext>
            </a:extLst>
          </p:cNvPr>
          <p:cNvSpPr/>
          <p:nvPr/>
        </p:nvSpPr>
        <p:spPr>
          <a:xfrm>
            <a:off x="6180099" y="987016"/>
            <a:ext cx="3900203" cy="4003239"/>
          </a:xfrm>
          <a:prstGeom prst="plus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759" b="197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A71F15AF-35EE-4317-816A-F7D2ADC88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06" y="987016"/>
            <a:ext cx="7992888" cy="4972050"/>
          </a:xfrm>
        </p:spPr>
        <p:txBody>
          <a:bodyPr>
            <a:no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Ti adoriamo o Cristo e ti benediciamo</a:t>
            </a:r>
          </a:p>
          <a:p>
            <a:r>
              <a:rPr lang="it-IT" dirty="0">
                <a:solidFill>
                  <a:schemeClr val="tx1"/>
                </a:solidFill>
              </a:rPr>
              <a:t>PERCHÉ CON LA TUA SANTA CROCE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HAI REDENTO IL MONDO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pPr marL="719138"/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Venuti i soldati da Gesù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e vedendo che era già morto,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uno di essi gli aprì il fianco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con la lancia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e subito ne uscì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sangue ed acqua </a:t>
            </a:r>
            <a:r>
              <a:rPr lang="it-IT" sz="2000" b="0" dirty="0">
                <a:solidFill>
                  <a:srgbClr val="002060"/>
                </a:solidFill>
              </a:rPr>
              <a:t>(</a:t>
            </a:r>
            <a:r>
              <a:rPr lang="it-IT" sz="2000" b="0" dirty="0" err="1">
                <a:solidFill>
                  <a:srgbClr val="002060"/>
                </a:solidFill>
              </a:rPr>
              <a:t>Gv</a:t>
            </a:r>
            <a:r>
              <a:rPr lang="it-IT" sz="2000" b="0" dirty="0">
                <a:solidFill>
                  <a:srgbClr val="002060"/>
                </a:solidFill>
              </a:rPr>
              <a:t> 19,33-34).</a:t>
            </a:r>
            <a:endParaRPr lang="it-IT" b="0" dirty="0">
              <a:solidFill>
                <a:srgbClr val="00206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13. </a:t>
            </a:r>
            <a:r>
              <a:rPr lang="it-IT" dirty="0" err="1"/>
              <a:t>Gesu'</a:t>
            </a:r>
            <a:r>
              <a:rPr lang="it-IT" dirty="0"/>
              <a:t> è deposto dalla croce</a:t>
            </a:r>
          </a:p>
        </p:txBody>
      </p:sp>
      <p:sp>
        <p:nvSpPr>
          <p:cNvPr id="7" name="Croce 6">
            <a:extLst>
              <a:ext uri="{FF2B5EF4-FFF2-40B4-BE49-F238E27FC236}">
                <a16:creationId xmlns:a16="http://schemas.microsoft.com/office/drawing/2014/main" id="{D8F6CAA7-2820-400E-BA53-328FF3285F76}"/>
              </a:ext>
            </a:extLst>
          </p:cNvPr>
          <p:cNvSpPr/>
          <p:nvPr/>
        </p:nvSpPr>
        <p:spPr>
          <a:xfrm>
            <a:off x="27981" y="-171399"/>
            <a:ext cx="3859633" cy="4320480"/>
          </a:xfrm>
          <a:prstGeom prst="plus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759" b="197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4A2639BC-D6F8-4E43-BE1B-833283E5E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707" y="1484784"/>
            <a:ext cx="9036595" cy="4630174"/>
          </a:xfrm>
        </p:spPr>
        <p:txBody>
          <a:bodyPr>
            <a:normAutofit/>
          </a:bodyPr>
          <a:lstStyle/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	E' vero che ogni cristiano 			deve accogliere la sua croce, 			ma deve anche schiodare 			tutti coloro che vi sono appesi.</a:t>
            </a:r>
          </a:p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	Anche noi oggi siamo chiamati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                a un compito di portata storica: "Sciogliere le catene inique, togliere i legami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dal  giogo, rimandare liberi gli oppressi"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 </a:t>
            </a:r>
            <a:r>
              <a:rPr lang="it-IT" sz="2000" b="0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(Isaia 58, 6).</a:t>
            </a:r>
            <a:endParaRPr lang="it-IT" sz="1600" b="0" dirty="0">
              <a:solidFill>
                <a:schemeClr val="tx1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5378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13. </a:t>
            </a:r>
            <a:r>
              <a:rPr lang="it-IT" dirty="0" err="1"/>
              <a:t>Gesu'</a:t>
            </a:r>
            <a:r>
              <a:rPr lang="it-IT" dirty="0"/>
              <a:t> è deposto dalla croce</a:t>
            </a:r>
          </a:p>
        </p:txBody>
      </p:sp>
      <p:sp>
        <p:nvSpPr>
          <p:cNvPr id="7" name="Croce 6">
            <a:extLst>
              <a:ext uri="{FF2B5EF4-FFF2-40B4-BE49-F238E27FC236}">
                <a16:creationId xmlns:a16="http://schemas.microsoft.com/office/drawing/2014/main" id="{42B04806-4E08-4DDB-A522-3066B5BA7EAF}"/>
              </a:ext>
            </a:extLst>
          </p:cNvPr>
          <p:cNvSpPr/>
          <p:nvPr/>
        </p:nvSpPr>
        <p:spPr>
          <a:xfrm>
            <a:off x="6323297" y="3674233"/>
            <a:ext cx="3900203" cy="4003239"/>
          </a:xfrm>
          <a:prstGeom prst="plus">
            <a:avLst/>
          </a:prstGeom>
          <a:blipFill dpi="0" rotWithShape="1">
            <a:blip r:embed="rId2" cstate="print">
              <a:alphaModFix amt="7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759" b="197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A503BF85-1500-49AD-B39B-51E5B3679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230" y="980728"/>
            <a:ext cx="8999806" cy="5062222"/>
          </a:xfrm>
        </p:spPr>
        <p:txBody>
          <a:bodyPr>
            <a:normAutofit/>
          </a:bodyPr>
          <a:lstStyle/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G.:</a:t>
            </a:r>
            <a:r>
              <a:rPr lang="it-IT" dirty="0"/>
              <a:t> 	</a:t>
            </a:r>
            <a:r>
              <a:rPr lang="it-IT" b="0" dirty="0">
                <a:solidFill>
                  <a:srgbClr val="C00000"/>
                </a:solidFill>
              </a:rPr>
              <a:t>Signore, </a:t>
            </a:r>
            <a:r>
              <a:rPr lang="it-IT" dirty="0">
                <a:solidFill>
                  <a:srgbClr val="C00000"/>
                </a:solidFill>
              </a:rPr>
              <a:t>insegnaci</a:t>
            </a:r>
            <a:r>
              <a:rPr lang="it-IT" b="0" dirty="0">
                <a:solidFill>
                  <a:srgbClr val="C00000"/>
                </a:solidFill>
              </a:rPr>
              <a:t> a vedere </a:t>
            </a:r>
            <a:r>
              <a:rPr lang="it-IT" dirty="0">
                <a:solidFill>
                  <a:srgbClr val="C00000"/>
                </a:solidFill>
              </a:rPr>
              <a:t>oltre la croce </a:t>
            </a:r>
            <a:r>
              <a:rPr lang="it-IT" b="0" dirty="0">
                <a:solidFill>
                  <a:srgbClr val="C00000"/>
                </a:solidFill>
              </a:rPr>
              <a:t>la gioia, </a:t>
            </a:r>
            <a:br>
              <a:rPr lang="it-IT" b="0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oltre la morte </a:t>
            </a:r>
            <a:r>
              <a:rPr lang="it-IT" b="0" dirty="0">
                <a:solidFill>
                  <a:srgbClr val="C00000"/>
                </a:solidFill>
              </a:rPr>
              <a:t>la vita.</a:t>
            </a:r>
            <a:endParaRPr lang="it-IT" b="0" dirty="0">
              <a:solidFill>
                <a:srgbClr val="C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L.: 	Gesù, perdonaci.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T.: 	Gesù, perdonaci.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-	Il tuo corpo senza vita ci dice quanto grande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è il tuo amore per noi e quanto grave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è il nostro peccato, </a:t>
            </a: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preghiamo: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- 	Immenso come il mare è il dolore di Maria,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che accoglie sulle sue ginocchia il tuo corpo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senza vita, </a:t>
            </a: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preghiamo: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- 	Tu, che sei morto per la nostra salvezza,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suscita in noi un sincero pentimento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dei nostri peccati, </a:t>
            </a: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preghiamo:</a:t>
            </a:r>
          </a:p>
        </p:txBody>
      </p:sp>
    </p:spTree>
    <p:extLst>
      <p:ext uri="{BB962C8B-B14F-4D97-AF65-F5344CB8AC3E}">
        <p14:creationId xmlns:p14="http://schemas.microsoft.com/office/powerpoint/2010/main" val="23891113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roce 5">
            <a:extLst>
              <a:ext uri="{FF2B5EF4-FFF2-40B4-BE49-F238E27FC236}">
                <a16:creationId xmlns:a16="http://schemas.microsoft.com/office/drawing/2014/main" id="{C7FC4F13-4792-4243-BA6A-B89C5346AACC}"/>
              </a:ext>
            </a:extLst>
          </p:cNvPr>
          <p:cNvSpPr/>
          <p:nvPr/>
        </p:nvSpPr>
        <p:spPr>
          <a:xfrm>
            <a:off x="-72826" y="-99392"/>
            <a:ext cx="4457186" cy="4574936"/>
          </a:xfrm>
          <a:prstGeom prst="plus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13" t="18000" r="-2686" b="1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C63AB2"/>
          </a:solidFill>
        </p:spPr>
        <p:txBody>
          <a:bodyPr/>
          <a:lstStyle/>
          <a:p>
            <a:r>
              <a:rPr lang="it-IT" dirty="0"/>
              <a:t>1. </a:t>
            </a:r>
            <a:r>
              <a:rPr lang="it-IT" dirty="0" err="1"/>
              <a:t>Gesu</a:t>
            </a:r>
            <a:r>
              <a:rPr lang="it-IT" dirty="0"/>
              <a:t>' e' condannato a morte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EEDE44BC-2DA0-4CF7-8F1F-850943EDA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6388" y="1669134"/>
            <a:ext cx="8623308" cy="5040560"/>
          </a:xfrm>
        </p:spPr>
        <p:txBody>
          <a:bodyPr>
            <a:normAutofit/>
          </a:bodyPr>
          <a:lstStyle/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	A voi che non contate nulla 			agli occhi degli uomini,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ma che davanti agli occhi di 			Dio siete grandi, coraggio! 			Dio non fa graduatorie. </a:t>
            </a:r>
          </a:p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Non sempre si lascia incantare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da chi sa parlare meglio. Non sempre, rispetto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al sospiri dignitosi dei povero,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dà la precedenza al canto gregoriano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che risuona nelle chiese.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Non sempre si fa sedurre dal profumo dell'incenso, più di quanto non si accorga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del tanfo che sale dai sotterranei della storia</a:t>
            </a:r>
            <a:endParaRPr lang="it-IT" sz="2000" b="0" dirty="0">
              <a:solidFill>
                <a:schemeClr val="tx1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984912"/>
      </p:ext>
    </p:extLst>
  </p:cSld>
  <p:clrMapOvr>
    <a:masterClrMapping/>
  </p:clrMapOvr>
  <p:transition advTm="1729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roce 6">
            <a:extLst>
              <a:ext uri="{FF2B5EF4-FFF2-40B4-BE49-F238E27FC236}">
                <a16:creationId xmlns:a16="http://schemas.microsoft.com/office/drawing/2014/main" id="{84FF304C-F493-47A3-8DF6-C7246156EECF}"/>
              </a:ext>
            </a:extLst>
          </p:cNvPr>
          <p:cNvSpPr/>
          <p:nvPr/>
        </p:nvSpPr>
        <p:spPr>
          <a:xfrm>
            <a:off x="-3048" y="1052736"/>
            <a:ext cx="3900203" cy="4061048"/>
          </a:xfrm>
          <a:prstGeom prst="plus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13. </a:t>
            </a:r>
            <a:r>
              <a:rPr lang="it-IT" dirty="0" err="1"/>
              <a:t>Gesu'</a:t>
            </a:r>
            <a:r>
              <a:rPr lang="it-IT" dirty="0"/>
              <a:t> è deposto dalla croce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7388A087-EAF2-4629-998B-D986FC2A6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59" y="2492896"/>
            <a:ext cx="6767934" cy="3027856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tabLst>
                <a:tab pos="893763" algn="l"/>
                <a:tab pos="1074738" algn="l"/>
              </a:tabLst>
            </a:pPr>
            <a:r>
              <a:rPr lang="it-IT" sz="1900" b="0" dirty="0">
                <a:solidFill>
                  <a:schemeClr val="accent2">
                    <a:lumMod val="75000"/>
                  </a:schemeClr>
                </a:solidFill>
              </a:rPr>
              <a:t>		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Ti saluto, o croce santa, 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che portasti il Redentor: </a:t>
            </a:r>
          </a:p>
          <a:p>
            <a:pPr>
              <a:lnSpc>
                <a:spcPts val="3000"/>
              </a:lnSpc>
              <a:tabLst>
                <a:tab pos="893763" algn="l"/>
                <a:tab pos="10747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	gloria, lode,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onor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ti canta 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ogni lingua ed ogni cuor.</a:t>
            </a: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Croce 4">
            <a:extLst>
              <a:ext uri="{FF2B5EF4-FFF2-40B4-BE49-F238E27FC236}">
                <a16:creationId xmlns:a16="http://schemas.microsoft.com/office/drawing/2014/main" id="{B94D7D9A-7B0E-4C16-BE08-199145382BC0}"/>
              </a:ext>
            </a:extLst>
          </p:cNvPr>
          <p:cNvSpPr/>
          <p:nvPr/>
        </p:nvSpPr>
        <p:spPr>
          <a:xfrm>
            <a:off x="120479" y="987016"/>
            <a:ext cx="3900203" cy="4003239"/>
          </a:xfrm>
          <a:prstGeom prst="plus">
            <a:avLst/>
          </a:prstGeom>
          <a:gradFill>
            <a:gsLst>
              <a:gs pos="68000">
                <a:schemeClr val="bg1"/>
              </a:gs>
              <a:gs pos="8000">
                <a:srgbClr val="C63AB2"/>
              </a:gs>
              <a:gs pos="33000">
                <a:schemeClr val="bg1"/>
              </a:gs>
              <a:gs pos="100000">
                <a:srgbClr val="C63AB2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roce 5">
            <a:extLst>
              <a:ext uri="{FF2B5EF4-FFF2-40B4-BE49-F238E27FC236}">
                <a16:creationId xmlns:a16="http://schemas.microsoft.com/office/drawing/2014/main" id="{D2914395-837E-4480-996F-53F83F748FC8}"/>
              </a:ext>
            </a:extLst>
          </p:cNvPr>
          <p:cNvSpPr/>
          <p:nvPr/>
        </p:nvSpPr>
        <p:spPr>
          <a:xfrm>
            <a:off x="131427" y="987016"/>
            <a:ext cx="3900203" cy="4003239"/>
          </a:xfrm>
          <a:prstGeom prst="plus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759" b="197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670">
              <a:schemeClr val="bg1"/>
            </a:gs>
            <a:gs pos="1613">
              <a:srgbClr val="FFFF00">
                <a:alpha val="35000"/>
              </a:srgbClr>
            </a:gs>
            <a:gs pos="35000">
              <a:schemeClr val="bg1"/>
            </a:gs>
            <a:gs pos="100000">
              <a:srgbClr val="00B0F0">
                <a:alpha val="9000"/>
              </a:srgbClr>
            </a:gs>
          </a:gsLst>
          <a:lin ang="164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vecchio&#10;&#10;Descrizione generata automaticamente">
            <a:extLst>
              <a:ext uri="{FF2B5EF4-FFF2-40B4-BE49-F238E27FC236}">
                <a16:creationId xmlns:a16="http://schemas.microsoft.com/office/drawing/2014/main" id="{D479F784-EC4A-49FF-9888-903DA89B4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" y="-7072"/>
            <a:ext cx="10290245" cy="63884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10223500" cy="583200"/>
          </a:xfrm>
          <a:solidFill>
            <a:srgbClr val="C00000">
              <a:alpha val="84706"/>
            </a:srgbClr>
          </a:solidFill>
        </p:spPr>
        <p:txBody>
          <a:bodyPr/>
          <a:lstStyle/>
          <a:p>
            <a:r>
              <a:rPr lang="it-IT" dirty="0"/>
              <a:t>1 4. </a:t>
            </a:r>
            <a:r>
              <a:rPr lang="it-IT" dirty="0" err="1"/>
              <a:t>Gesu'</a:t>
            </a:r>
            <a:r>
              <a:rPr lang="it-IT" dirty="0"/>
              <a:t> </a:t>
            </a:r>
            <a:r>
              <a:rPr lang="it-IT" dirty="0" err="1"/>
              <a:t>e'</a:t>
            </a:r>
            <a:r>
              <a:rPr lang="it-IT" dirty="0"/>
              <a:t> posto nel sepolcro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bg1"/>
            </a:gs>
            <a:gs pos="100000">
              <a:srgbClr val="00B0F0">
                <a:alpha val="9000"/>
              </a:srgbClr>
            </a:gs>
          </a:gsLst>
          <a:lin ang="15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1 4. </a:t>
            </a:r>
            <a:r>
              <a:rPr lang="it-IT" dirty="0" err="1"/>
              <a:t>Gesu'</a:t>
            </a:r>
            <a:r>
              <a:rPr lang="it-IT" dirty="0"/>
              <a:t> </a:t>
            </a:r>
            <a:r>
              <a:rPr lang="it-IT" dirty="0" err="1"/>
              <a:t>e'</a:t>
            </a:r>
            <a:r>
              <a:rPr lang="it-IT" dirty="0"/>
              <a:t> posto nel sepolcro</a:t>
            </a:r>
          </a:p>
        </p:txBody>
      </p:sp>
      <p:sp>
        <p:nvSpPr>
          <p:cNvPr id="5" name="Croce 4">
            <a:extLst>
              <a:ext uri="{FF2B5EF4-FFF2-40B4-BE49-F238E27FC236}">
                <a16:creationId xmlns:a16="http://schemas.microsoft.com/office/drawing/2014/main" id="{4530843D-2784-4500-AB19-27559DD0744E}"/>
              </a:ext>
            </a:extLst>
          </p:cNvPr>
          <p:cNvSpPr/>
          <p:nvPr/>
        </p:nvSpPr>
        <p:spPr>
          <a:xfrm>
            <a:off x="5975846" y="987016"/>
            <a:ext cx="3900203" cy="4003239"/>
          </a:xfrm>
          <a:prstGeom prst="plus">
            <a:avLst/>
          </a:prstGeom>
          <a:gradFill>
            <a:gsLst>
              <a:gs pos="68000">
                <a:schemeClr val="bg1"/>
              </a:gs>
              <a:gs pos="8000">
                <a:srgbClr val="C63AB2"/>
              </a:gs>
              <a:gs pos="33000">
                <a:schemeClr val="bg1"/>
              </a:gs>
              <a:gs pos="100000">
                <a:srgbClr val="C63AB2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roce 5">
            <a:extLst>
              <a:ext uri="{FF2B5EF4-FFF2-40B4-BE49-F238E27FC236}">
                <a16:creationId xmlns:a16="http://schemas.microsoft.com/office/drawing/2014/main" id="{DF46B9C1-48A9-4D6C-BF57-F8CB06393BA7}"/>
              </a:ext>
            </a:extLst>
          </p:cNvPr>
          <p:cNvSpPr/>
          <p:nvPr/>
        </p:nvSpPr>
        <p:spPr>
          <a:xfrm>
            <a:off x="5975846" y="987016"/>
            <a:ext cx="3900203" cy="4003239"/>
          </a:xfrm>
          <a:prstGeom prst="plus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8959" b="189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6D15CE31-A9A2-4A68-89B4-1DC4F96E8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06" y="987016"/>
            <a:ext cx="9361040" cy="4972050"/>
          </a:xfrm>
        </p:spPr>
        <p:txBody>
          <a:bodyPr>
            <a:no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Ti adoriamo o Cristo e ti benediciamo</a:t>
            </a:r>
          </a:p>
          <a:p>
            <a:r>
              <a:rPr lang="it-IT" dirty="0">
                <a:solidFill>
                  <a:schemeClr val="tx1"/>
                </a:solidFill>
              </a:rPr>
              <a:t>PERCHÉ CON LA TUA SANTA CROCE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HAI REDENTO IL MONDO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pPr marL="719138"/>
            <a:r>
              <a:rPr lang="it-IT" dirty="0">
                <a:solidFill>
                  <a:srgbClr val="002060"/>
                </a:solidFill>
              </a:rPr>
              <a:t>È venuta l’ora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in cui dev’essere glorificato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il Figlio dell’uomo. </a:t>
            </a:r>
          </a:p>
          <a:p>
            <a:pPr marL="719138"/>
            <a:r>
              <a:rPr lang="it-IT" dirty="0">
                <a:solidFill>
                  <a:srgbClr val="002060"/>
                </a:solidFill>
              </a:rPr>
              <a:t>In verità vi dico: </a:t>
            </a:r>
          </a:p>
          <a:p>
            <a:pPr marL="719138"/>
            <a:r>
              <a:rPr lang="it-IT" dirty="0">
                <a:solidFill>
                  <a:srgbClr val="002060"/>
                </a:solidFill>
              </a:rPr>
              <a:t>se il granello di frumento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caduto in terra non muore,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rimane solo;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se invece muore, porta molto frutto </a:t>
            </a:r>
            <a:r>
              <a:rPr lang="it-IT" sz="2000" b="0" dirty="0">
                <a:solidFill>
                  <a:srgbClr val="002060"/>
                </a:solidFill>
              </a:rPr>
              <a:t>(</a:t>
            </a:r>
            <a:r>
              <a:rPr lang="it-IT" sz="2000" b="0" dirty="0" err="1">
                <a:solidFill>
                  <a:srgbClr val="002060"/>
                </a:solidFill>
              </a:rPr>
              <a:t>Gv</a:t>
            </a:r>
            <a:r>
              <a:rPr lang="it-IT" sz="2000" b="0" dirty="0">
                <a:solidFill>
                  <a:srgbClr val="002060"/>
                </a:solidFill>
              </a:rPr>
              <a:t> 12,23).</a:t>
            </a:r>
            <a:endParaRPr lang="it-IT" b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665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1 4. </a:t>
            </a:r>
            <a:r>
              <a:rPr lang="it-IT" dirty="0" err="1"/>
              <a:t>Gesu'</a:t>
            </a:r>
            <a:r>
              <a:rPr lang="it-IT" dirty="0"/>
              <a:t> </a:t>
            </a:r>
            <a:r>
              <a:rPr lang="it-IT" dirty="0" err="1"/>
              <a:t>e'</a:t>
            </a:r>
            <a:r>
              <a:rPr lang="it-IT" dirty="0"/>
              <a:t> posto nel sepolcro</a:t>
            </a:r>
          </a:p>
        </p:txBody>
      </p:sp>
      <p:sp>
        <p:nvSpPr>
          <p:cNvPr id="8" name="Croce 7">
            <a:extLst>
              <a:ext uri="{FF2B5EF4-FFF2-40B4-BE49-F238E27FC236}">
                <a16:creationId xmlns:a16="http://schemas.microsoft.com/office/drawing/2014/main" id="{250C67A7-2270-4F1B-8A36-DDCA0A495D27}"/>
              </a:ext>
            </a:extLst>
          </p:cNvPr>
          <p:cNvSpPr/>
          <p:nvPr/>
        </p:nvSpPr>
        <p:spPr>
          <a:xfrm>
            <a:off x="-3048" y="-171399"/>
            <a:ext cx="4034678" cy="4320480"/>
          </a:xfrm>
          <a:prstGeom prst="plus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8959" b="189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4875B8E4-4DD8-4573-AE2C-9EF59C24C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286" y="1054904"/>
            <a:ext cx="9361040" cy="6046503"/>
          </a:xfrm>
        </p:spPr>
        <p:txBody>
          <a:bodyPr>
            <a:normAutofit/>
          </a:bodyPr>
          <a:lstStyle/>
          <a:p>
            <a:pPr eaLnBrk="0" hangingPunct="0">
              <a:tabLst>
                <a:tab pos="1789113" algn="l"/>
                <a:tab pos="3140075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	Coraggio, comunque! </a:t>
            </a:r>
          </a:p>
          <a:p>
            <a:pPr eaLnBrk="0" hangingPunct="0">
              <a:tabLst>
                <a:tab pos="1789113" algn="l"/>
                <a:tab pos="3140075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	Noi credenti,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nonostante tutto,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possiamo contare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sulla </a:t>
            </a:r>
            <a:r>
              <a:rPr lang="it-IT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Pasqua. </a:t>
            </a:r>
          </a:p>
          <a:p>
            <a:pPr eaLnBrk="0" hangingPunct="0">
              <a:tabLst>
                <a:tab pos="1789113" algn="l"/>
                <a:tab pos="3140075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	E sulla Domenica,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che </a:t>
            </a:r>
            <a:r>
              <a:rPr lang="it-IT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è </a:t>
            </a: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l'edizione settimanale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della Pasqua. 		</a:t>
            </a:r>
          </a:p>
          <a:p>
            <a:pPr eaLnBrk="0" hangingPunct="0">
              <a:tabLst>
                <a:tab pos="1789113" algn="l"/>
                <a:tab pos="3140075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	Essa </a:t>
            </a:r>
            <a:r>
              <a:rPr lang="it-IT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è</a:t>
            </a: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il giorno dei macigni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che rotolano via dall'imboccatura 			dei sepolcri. </a:t>
            </a:r>
          </a:p>
          <a:p>
            <a:pPr eaLnBrk="0" hangingPunct="0">
              <a:tabLst>
                <a:tab pos="1789113" algn="l"/>
                <a:tab pos="3140075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   	</a:t>
            </a:r>
            <a:r>
              <a:rPr lang="it-IT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E' </a:t>
            </a: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l'intreccio di annunci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di liberazione,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portati da donne ansimanti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dopo lunghe corse sull'erba. </a:t>
            </a:r>
            <a:endParaRPr lang="it-IT" sz="2000" b="0" spc="-100" dirty="0">
              <a:solidFill>
                <a:schemeClr val="tx1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5161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1 4. </a:t>
            </a:r>
            <a:r>
              <a:rPr lang="it-IT" dirty="0" err="1"/>
              <a:t>Gesu'</a:t>
            </a:r>
            <a:r>
              <a:rPr lang="it-IT" dirty="0"/>
              <a:t> </a:t>
            </a:r>
            <a:r>
              <a:rPr lang="it-IT" dirty="0" err="1"/>
              <a:t>e'</a:t>
            </a:r>
            <a:r>
              <a:rPr lang="it-IT" dirty="0"/>
              <a:t> posto nel sepolcro</a:t>
            </a:r>
          </a:p>
        </p:txBody>
      </p:sp>
      <p:sp>
        <p:nvSpPr>
          <p:cNvPr id="8" name="Croce 7">
            <a:extLst>
              <a:ext uri="{FF2B5EF4-FFF2-40B4-BE49-F238E27FC236}">
                <a16:creationId xmlns:a16="http://schemas.microsoft.com/office/drawing/2014/main" id="{250C67A7-2270-4F1B-8A36-DDCA0A495D27}"/>
              </a:ext>
            </a:extLst>
          </p:cNvPr>
          <p:cNvSpPr/>
          <p:nvPr/>
        </p:nvSpPr>
        <p:spPr>
          <a:xfrm>
            <a:off x="24735" y="128132"/>
            <a:ext cx="2810542" cy="3212976"/>
          </a:xfrm>
          <a:prstGeom prst="plus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8959" b="189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4875B8E4-4DD8-4573-AE2C-9EF59C24C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214" y="980728"/>
            <a:ext cx="10009112" cy="6120680"/>
          </a:xfrm>
        </p:spPr>
        <p:txBody>
          <a:bodyPr>
            <a:normAutofit/>
          </a:bodyPr>
          <a:lstStyle/>
          <a:p>
            <a:pPr eaLnBrk="0" hangingPunct="0">
              <a:tabLst>
                <a:tab pos="1789113" algn="l"/>
                <a:tab pos="269398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	</a:t>
            </a:r>
            <a:r>
              <a:rPr lang="it-IT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E' </a:t>
            </a: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l'intreccio di annunci di 					liberazione, portati da donne 				ansimanti dopo lunghe corse sull'erba. </a:t>
            </a:r>
          </a:p>
          <a:p>
            <a:pPr eaLnBrk="0" hangingPunct="0">
              <a:tabLst>
                <a:tab pos="1789113" algn="l"/>
                <a:tab pos="2693988" algn="l"/>
              </a:tabLst>
            </a:pPr>
            <a:r>
              <a:rPr lang="it-IT" dirty="0">
                <a:ln>
                  <a:solidFill>
                    <a:srgbClr val="FFC000"/>
                  </a:solidFill>
                </a:ln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	</a:t>
            </a:r>
            <a:r>
              <a:rPr lang="it-IT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E' </a:t>
            </a: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l'incontro di compagni trafelati 			sulla strada polverosa. </a:t>
            </a:r>
          </a:p>
          <a:p>
            <a:pPr eaLnBrk="0" hangingPunct="0">
              <a:tabLst>
                <a:tab pos="1789113" algn="l"/>
                <a:tab pos="2693988" algn="l"/>
              </a:tabLst>
            </a:pPr>
            <a:r>
              <a:rPr lang="it-IT" dirty="0">
                <a:ln>
                  <a:solidFill>
                    <a:srgbClr val="FFC000"/>
                  </a:solidFill>
                </a:ln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	</a:t>
            </a:r>
            <a:r>
              <a:rPr lang="it-IT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E' </a:t>
            </a: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il tripudio di una notizia che si 			temeva non potesse giungere più e che 		invece corre di bocca in bocca ricreando 		rapporti nuovi tra vecchi amici. </a:t>
            </a:r>
          </a:p>
          <a:p>
            <a:pPr eaLnBrk="0" hangingPunct="0">
              <a:tabLst>
                <a:tab pos="1789113" algn="l"/>
                <a:tab pos="2693988" algn="l"/>
              </a:tabLst>
            </a:pPr>
            <a:r>
              <a:rPr lang="it-IT" dirty="0">
                <a:ln>
                  <a:solidFill>
                    <a:srgbClr val="FFC000"/>
                  </a:solidFill>
                </a:ln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	</a:t>
            </a:r>
            <a:r>
              <a:rPr lang="it-IT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E' </a:t>
            </a: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la gioia delle apparizioni del Risorto 		che scatena abbracci nel cenacolo. </a:t>
            </a:r>
          </a:p>
          <a:p>
            <a:pPr eaLnBrk="0" hangingPunct="0">
              <a:tabLst>
                <a:tab pos="1789113" algn="l"/>
                <a:tab pos="2693988" algn="l"/>
              </a:tabLst>
            </a:pPr>
            <a:r>
              <a:rPr lang="it-IT" dirty="0">
                <a:ln>
                  <a:solidFill>
                    <a:srgbClr val="FFC000"/>
                  </a:solidFill>
                </a:ln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	</a:t>
            </a:r>
            <a:r>
              <a:rPr lang="it-IT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E' </a:t>
            </a: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la festa degli ex delusi della vita,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nel cui cuore all'improvviso </a:t>
            </a:r>
            <a:b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dilaga la speranza.</a:t>
            </a:r>
            <a:endParaRPr lang="it-IT" sz="2000" b="0" spc="-100" dirty="0">
              <a:solidFill>
                <a:schemeClr val="tx1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1 4. </a:t>
            </a:r>
            <a:r>
              <a:rPr lang="it-IT" dirty="0" err="1"/>
              <a:t>Gesu'</a:t>
            </a:r>
            <a:r>
              <a:rPr lang="it-IT" dirty="0"/>
              <a:t> </a:t>
            </a:r>
            <a:r>
              <a:rPr lang="it-IT" dirty="0" err="1"/>
              <a:t>e'</a:t>
            </a:r>
            <a:r>
              <a:rPr lang="it-IT" dirty="0"/>
              <a:t> posto nel sepolcro</a:t>
            </a:r>
          </a:p>
        </p:txBody>
      </p:sp>
      <p:sp>
        <p:nvSpPr>
          <p:cNvPr id="7" name="Croce 6">
            <a:extLst>
              <a:ext uri="{FF2B5EF4-FFF2-40B4-BE49-F238E27FC236}">
                <a16:creationId xmlns:a16="http://schemas.microsoft.com/office/drawing/2014/main" id="{8E353799-8A4C-4CBA-8A24-61623BB2EC7B}"/>
              </a:ext>
            </a:extLst>
          </p:cNvPr>
          <p:cNvSpPr/>
          <p:nvPr/>
        </p:nvSpPr>
        <p:spPr>
          <a:xfrm>
            <a:off x="6320249" y="3612164"/>
            <a:ext cx="3900203" cy="4003239"/>
          </a:xfrm>
          <a:prstGeom prst="plus">
            <a:avLst/>
          </a:prstGeom>
          <a:blipFill dpi="0" rotWithShape="1">
            <a:blip r:embed="rId2" cstate="print">
              <a:alphaModFix amt="7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8959" b="189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31219761-BD47-40BD-B5E1-AFE65F726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270" y="908720"/>
            <a:ext cx="9145016" cy="5544616"/>
          </a:xfrm>
        </p:spPr>
        <p:txBody>
          <a:bodyPr>
            <a:normAutofit/>
          </a:bodyPr>
          <a:lstStyle/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G.:	Mio Signore e mio Dio, </a:t>
            </a: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credo alla tua risurrezione e voglio vivere alla tua presenza per non considerarmi mai solo e abbandonato, </a:t>
            </a:r>
            <a:r>
              <a:rPr lang="it-IT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si accresca la fede</a:t>
            </a: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b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e si </a:t>
            </a:r>
            <a:r>
              <a:rPr lang="it-IT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rafforzi la certezza </a:t>
            </a: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della redenzione eterna. 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L.: 	Ti rendiamo grazie, Signore Gesù.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T.: 	Ti rendiamo grazie, Signore Gesù.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-	Perché ci hai amato fino a dare la vita per noi morendo sulla croce, </a:t>
            </a: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preghiamo: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- 	Con la tua morte hai vinto la morte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e ci hai liberato del peccato, </a:t>
            </a: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preghiamo: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- 	Morendo sulla croce ci hai rivelato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che il senso della vita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è nell’amore a Dio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e ai fratelli, </a:t>
            </a:r>
            <a:r>
              <a:rPr lang="it-IT" b="0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preghiamo:</a:t>
            </a:r>
          </a:p>
        </p:txBody>
      </p:sp>
    </p:spTree>
    <p:extLst>
      <p:ext uri="{BB962C8B-B14F-4D97-AF65-F5344CB8AC3E}">
        <p14:creationId xmlns:p14="http://schemas.microsoft.com/office/powerpoint/2010/main" val="206593977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roce 7">
            <a:extLst>
              <a:ext uri="{FF2B5EF4-FFF2-40B4-BE49-F238E27FC236}">
                <a16:creationId xmlns:a16="http://schemas.microsoft.com/office/drawing/2014/main" id="{DEF50667-EE61-4000-A56E-F453C3D1EA10}"/>
              </a:ext>
            </a:extLst>
          </p:cNvPr>
          <p:cNvSpPr/>
          <p:nvPr/>
        </p:nvSpPr>
        <p:spPr>
          <a:xfrm>
            <a:off x="-3048" y="1052736"/>
            <a:ext cx="3900203" cy="4061048"/>
          </a:xfrm>
          <a:prstGeom prst="plus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1 4. </a:t>
            </a:r>
            <a:r>
              <a:rPr lang="it-IT" dirty="0" err="1"/>
              <a:t>Gesu'</a:t>
            </a:r>
            <a:r>
              <a:rPr lang="it-IT" dirty="0"/>
              <a:t> </a:t>
            </a:r>
            <a:r>
              <a:rPr lang="it-IT" dirty="0" err="1"/>
              <a:t>e'</a:t>
            </a:r>
            <a:r>
              <a:rPr lang="it-IT" dirty="0"/>
              <a:t> posto nel sepolcro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02FAADF7-83D7-41F8-89DC-9FA298A37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026" y="2348880"/>
            <a:ext cx="6767934" cy="3027856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tabLst>
                <a:tab pos="893763" algn="l"/>
                <a:tab pos="1074738" algn="l"/>
              </a:tabLst>
            </a:pPr>
            <a:r>
              <a:rPr lang="it-IT" sz="1900" b="0" dirty="0">
                <a:solidFill>
                  <a:schemeClr val="accent2">
                    <a:lumMod val="75000"/>
                  </a:schemeClr>
                </a:solidFill>
              </a:rPr>
              <a:t>		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Se tu mi accogli, Padre buono,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prima che venga sera,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se tu mi doni il tuo perdono,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avrò la pace vera:</a:t>
            </a:r>
          </a:p>
          <a:p>
            <a:pPr>
              <a:lnSpc>
                <a:spcPts val="3000"/>
              </a:lnSpc>
              <a:tabLst>
                <a:tab pos="893763" algn="l"/>
                <a:tab pos="10747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	ti chiamerò mio Salvatore,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e tornerò, Gesù, con te.</a:t>
            </a:r>
          </a:p>
          <a:p>
            <a:pPr>
              <a:lnSpc>
                <a:spcPts val="3000"/>
              </a:lnSpc>
              <a:tabLst>
                <a:tab pos="893763" algn="l"/>
                <a:tab pos="1074738" algn="l"/>
              </a:tabLst>
            </a:pP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Croce 4">
            <a:extLst>
              <a:ext uri="{FF2B5EF4-FFF2-40B4-BE49-F238E27FC236}">
                <a16:creationId xmlns:a16="http://schemas.microsoft.com/office/drawing/2014/main" id="{07D53801-62A1-4F22-9FD4-8868FB0C8C67}"/>
              </a:ext>
            </a:extLst>
          </p:cNvPr>
          <p:cNvSpPr/>
          <p:nvPr/>
        </p:nvSpPr>
        <p:spPr>
          <a:xfrm>
            <a:off x="131427" y="987016"/>
            <a:ext cx="3900203" cy="4003239"/>
          </a:xfrm>
          <a:prstGeom prst="plus">
            <a:avLst/>
          </a:prstGeom>
          <a:gradFill>
            <a:gsLst>
              <a:gs pos="68000">
                <a:schemeClr val="bg1"/>
              </a:gs>
              <a:gs pos="8000">
                <a:srgbClr val="C63AB2"/>
              </a:gs>
              <a:gs pos="33000">
                <a:schemeClr val="bg1"/>
              </a:gs>
              <a:gs pos="100000">
                <a:srgbClr val="C63AB2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roce 5">
            <a:extLst>
              <a:ext uri="{FF2B5EF4-FFF2-40B4-BE49-F238E27FC236}">
                <a16:creationId xmlns:a16="http://schemas.microsoft.com/office/drawing/2014/main" id="{F9F50F0B-FA31-4C6A-AE45-576D2567CAA2}"/>
              </a:ext>
            </a:extLst>
          </p:cNvPr>
          <p:cNvSpPr/>
          <p:nvPr/>
        </p:nvSpPr>
        <p:spPr>
          <a:xfrm>
            <a:off x="131427" y="987016"/>
            <a:ext cx="3900203" cy="4003239"/>
          </a:xfrm>
          <a:prstGeom prst="plus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8959" b="189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7" r="-20" b="-217"/>
          <a:stretch/>
        </p:blipFill>
        <p:spPr bwMode="auto">
          <a:xfrm>
            <a:off x="-49530" y="865215"/>
            <a:ext cx="10311282" cy="6452217"/>
          </a:xfrm>
          <a:prstGeom prst="rect">
            <a:avLst/>
          </a:prstGeom>
          <a:noFill/>
          <a:effectLst>
            <a:softEdge rad="139700"/>
          </a:effectLst>
        </p:spPr>
      </p:pic>
      <p:pic>
        <p:nvPicPr>
          <p:cNvPr id="7" name="Immagine 6" descr="Immagine che contiene pianta, albero&#10;&#10;Descrizione generata automaticamente">
            <a:extLst>
              <a:ext uri="{FF2B5EF4-FFF2-40B4-BE49-F238E27FC236}">
                <a16:creationId xmlns:a16="http://schemas.microsoft.com/office/drawing/2014/main" id="{D75F60B2-9136-4C8A-8BCE-AE1909924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161058" y="-2691680"/>
            <a:ext cx="15049672" cy="11943738"/>
          </a:xfrm>
          <a:custGeom>
            <a:avLst/>
            <a:gdLst>
              <a:gd name="connsiteX0" fmla="*/ 5677548 w 11703240"/>
              <a:gd name="connsiteY0" fmla="*/ 2502045 h 9499600"/>
              <a:gd name="connsiteX1" fmla="*/ 3531393 w 11703240"/>
              <a:gd name="connsiteY1" fmla="*/ 4648200 h 9499600"/>
              <a:gd name="connsiteX2" fmla="*/ 5677548 w 11703240"/>
              <a:gd name="connsiteY2" fmla="*/ 6794355 h 9499600"/>
              <a:gd name="connsiteX3" fmla="*/ 7823703 w 11703240"/>
              <a:gd name="connsiteY3" fmla="*/ 4648200 h 9499600"/>
              <a:gd name="connsiteX4" fmla="*/ 5677548 w 11703240"/>
              <a:gd name="connsiteY4" fmla="*/ 2502045 h 9499600"/>
              <a:gd name="connsiteX5" fmla="*/ 0 w 11703240"/>
              <a:gd name="connsiteY5" fmla="*/ 0 h 9499600"/>
              <a:gd name="connsiteX6" fmla="*/ 11703240 w 11703240"/>
              <a:gd name="connsiteY6" fmla="*/ 0 h 9499600"/>
              <a:gd name="connsiteX7" fmla="*/ 11703240 w 11703240"/>
              <a:gd name="connsiteY7" fmla="*/ 9499600 h 9499600"/>
              <a:gd name="connsiteX8" fmla="*/ 0 w 11703240"/>
              <a:gd name="connsiteY8" fmla="*/ 9499600 h 949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3240" h="9499600">
                <a:moveTo>
                  <a:pt x="5677548" y="2502045"/>
                </a:moveTo>
                <a:cubicBezTo>
                  <a:pt x="4492259" y="2502045"/>
                  <a:pt x="3531393" y="3462911"/>
                  <a:pt x="3531393" y="4648200"/>
                </a:cubicBezTo>
                <a:cubicBezTo>
                  <a:pt x="3531393" y="5833489"/>
                  <a:pt x="4492259" y="6794355"/>
                  <a:pt x="5677548" y="6794355"/>
                </a:cubicBezTo>
                <a:cubicBezTo>
                  <a:pt x="6862837" y="6794355"/>
                  <a:pt x="7823703" y="5833489"/>
                  <a:pt x="7823703" y="4648200"/>
                </a:cubicBezTo>
                <a:cubicBezTo>
                  <a:pt x="7823703" y="3462911"/>
                  <a:pt x="6862837" y="2502045"/>
                  <a:pt x="5677548" y="2502045"/>
                </a:cubicBezTo>
                <a:close/>
                <a:moveTo>
                  <a:pt x="0" y="0"/>
                </a:moveTo>
                <a:lnTo>
                  <a:pt x="11703240" y="0"/>
                </a:lnTo>
                <a:lnTo>
                  <a:pt x="11703240" y="9499600"/>
                </a:lnTo>
                <a:lnTo>
                  <a:pt x="0" y="9499600"/>
                </a:lnTo>
                <a:close/>
              </a:path>
            </a:pathLst>
          </a:cu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it-IT" spc="300" dirty="0">
                <a:solidFill>
                  <a:schemeClr val="bg1"/>
                </a:solidFill>
                <a:latin typeface="ZapfHumnst Ult BT" panose="020B0805050508020204" pitchFamily="34" charset="0"/>
              </a:rPr>
              <a:t>15. </a:t>
            </a:r>
            <a:r>
              <a:rPr lang="it-IT" spc="300" dirty="0" err="1">
                <a:solidFill>
                  <a:schemeClr val="bg1"/>
                </a:solidFill>
                <a:latin typeface="ZapfHumnst Ult BT" panose="020B0805050508020204" pitchFamily="34" charset="0"/>
              </a:rPr>
              <a:t>Gesu'</a:t>
            </a:r>
            <a:r>
              <a:rPr lang="it-IT" spc="300" dirty="0">
                <a:solidFill>
                  <a:schemeClr val="bg1"/>
                </a:solidFill>
                <a:latin typeface="ZapfHumnst Ult BT" panose="020B0805050508020204" pitchFamily="34" charset="0"/>
              </a:rPr>
              <a:t> risorge dalla morte!</a:t>
            </a:r>
            <a:endParaRPr lang="it-IT" spc="300" dirty="0">
              <a:solidFill>
                <a:srgbClr val="FFFF00"/>
              </a:solidFill>
              <a:latin typeface="ZapfHumnst Ult BT" panose="020B08050505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091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bg1"/>
            </a:gs>
            <a:gs pos="100000">
              <a:srgbClr val="00B0F0">
                <a:alpha val="9000"/>
              </a:srgbClr>
            </a:gs>
          </a:gsLst>
          <a:lin ang="15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roce 5">
            <a:extLst>
              <a:ext uri="{FF2B5EF4-FFF2-40B4-BE49-F238E27FC236}">
                <a16:creationId xmlns:a16="http://schemas.microsoft.com/office/drawing/2014/main" id="{4F7E4989-E5D0-41F9-8146-FD65D4220DA6}"/>
              </a:ext>
            </a:extLst>
          </p:cNvPr>
          <p:cNvSpPr/>
          <p:nvPr/>
        </p:nvSpPr>
        <p:spPr>
          <a:xfrm>
            <a:off x="6329999" y="1237320"/>
            <a:ext cx="3900203" cy="4061048"/>
          </a:xfrm>
          <a:prstGeom prst="plus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Croce 8">
            <a:extLst>
              <a:ext uri="{FF2B5EF4-FFF2-40B4-BE49-F238E27FC236}">
                <a16:creationId xmlns:a16="http://schemas.microsoft.com/office/drawing/2014/main" id="{EF01537D-43C1-4AEF-B56B-9CD14C60DF3F}"/>
              </a:ext>
            </a:extLst>
          </p:cNvPr>
          <p:cNvSpPr/>
          <p:nvPr/>
        </p:nvSpPr>
        <p:spPr>
          <a:xfrm>
            <a:off x="6191870" y="1124744"/>
            <a:ext cx="3900203" cy="4003239"/>
          </a:xfrm>
          <a:prstGeom prst="plus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9891" r="-2989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" name="Immagine 7" descr="Immagine che contiene pianta, albero&#10;&#10;Descrizione generata automaticamente">
            <a:extLst>
              <a:ext uri="{FF2B5EF4-FFF2-40B4-BE49-F238E27FC236}">
                <a16:creationId xmlns:a16="http://schemas.microsoft.com/office/drawing/2014/main" id="{BF6170E1-7949-4F08-A432-B82FDEF738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324" y="-1035496"/>
            <a:ext cx="6480720" cy="7704856"/>
          </a:xfrm>
          <a:custGeom>
            <a:avLst/>
            <a:gdLst>
              <a:gd name="connsiteX0" fmla="*/ 5677548 w 11703240"/>
              <a:gd name="connsiteY0" fmla="*/ 2502045 h 9499600"/>
              <a:gd name="connsiteX1" fmla="*/ 3531393 w 11703240"/>
              <a:gd name="connsiteY1" fmla="*/ 4648200 h 9499600"/>
              <a:gd name="connsiteX2" fmla="*/ 5677548 w 11703240"/>
              <a:gd name="connsiteY2" fmla="*/ 6794355 h 9499600"/>
              <a:gd name="connsiteX3" fmla="*/ 7823703 w 11703240"/>
              <a:gd name="connsiteY3" fmla="*/ 4648200 h 9499600"/>
              <a:gd name="connsiteX4" fmla="*/ 5677548 w 11703240"/>
              <a:gd name="connsiteY4" fmla="*/ 2502045 h 9499600"/>
              <a:gd name="connsiteX5" fmla="*/ 0 w 11703240"/>
              <a:gd name="connsiteY5" fmla="*/ 0 h 9499600"/>
              <a:gd name="connsiteX6" fmla="*/ 11703240 w 11703240"/>
              <a:gd name="connsiteY6" fmla="*/ 0 h 9499600"/>
              <a:gd name="connsiteX7" fmla="*/ 11703240 w 11703240"/>
              <a:gd name="connsiteY7" fmla="*/ 9499600 h 9499600"/>
              <a:gd name="connsiteX8" fmla="*/ 0 w 11703240"/>
              <a:gd name="connsiteY8" fmla="*/ 9499600 h 949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3240" h="9499600">
                <a:moveTo>
                  <a:pt x="5677548" y="2502045"/>
                </a:moveTo>
                <a:cubicBezTo>
                  <a:pt x="4492259" y="2502045"/>
                  <a:pt x="3531393" y="3462911"/>
                  <a:pt x="3531393" y="4648200"/>
                </a:cubicBezTo>
                <a:cubicBezTo>
                  <a:pt x="3531393" y="5833489"/>
                  <a:pt x="4492259" y="6794355"/>
                  <a:pt x="5677548" y="6794355"/>
                </a:cubicBezTo>
                <a:cubicBezTo>
                  <a:pt x="6862837" y="6794355"/>
                  <a:pt x="7823703" y="5833489"/>
                  <a:pt x="7823703" y="4648200"/>
                </a:cubicBezTo>
                <a:cubicBezTo>
                  <a:pt x="7823703" y="3462911"/>
                  <a:pt x="6862837" y="2502045"/>
                  <a:pt x="5677548" y="2502045"/>
                </a:cubicBezTo>
                <a:close/>
                <a:moveTo>
                  <a:pt x="0" y="0"/>
                </a:moveTo>
                <a:lnTo>
                  <a:pt x="11703240" y="0"/>
                </a:lnTo>
                <a:lnTo>
                  <a:pt x="11703240" y="9499600"/>
                </a:lnTo>
                <a:lnTo>
                  <a:pt x="0" y="9499600"/>
                </a:lnTo>
                <a:close/>
              </a:path>
            </a:pathLst>
          </a:cu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it-IT" spc="300" dirty="0">
                <a:solidFill>
                  <a:schemeClr val="bg1"/>
                </a:solidFill>
                <a:latin typeface="ZapfHumnst Ult BT" panose="020B0805050508020204" pitchFamily="34" charset="0"/>
              </a:rPr>
              <a:t>15. </a:t>
            </a:r>
            <a:r>
              <a:rPr lang="it-IT" spc="300" dirty="0" err="1">
                <a:solidFill>
                  <a:schemeClr val="bg1"/>
                </a:solidFill>
                <a:latin typeface="ZapfHumnst Ult BT" panose="020B0805050508020204" pitchFamily="34" charset="0"/>
              </a:rPr>
              <a:t>Gesu'</a:t>
            </a:r>
            <a:r>
              <a:rPr lang="it-IT" spc="300" dirty="0">
                <a:solidFill>
                  <a:schemeClr val="bg1"/>
                </a:solidFill>
                <a:latin typeface="ZapfHumnst Ult BT" panose="020B0805050508020204" pitchFamily="34" charset="0"/>
              </a:rPr>
              <a:t> risorge dalla morte!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AFF4C73B-F876-497D-AF79-094231493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06" y="987016"/>
            <a:ext cx="7992888" cy="4972050"/>
          </a:xfrm>
        </p:spPr>
        <p:txBody>
          <a:bodyPr>
            <a:no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Tu ci hai redenti con la tua 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croce e resurrezione</a:t>
            </a:r>
          </a:p>
          <a:p>
            <a:r>
              <a:rPr lang="it-IT" dirty="0">
                <a:solidFill>
                  <a:schemeClr val="tx1"/>
                </a:solidFill>
              </a:rPr>
              <a:t>SALVACI O SAVATORE DEL MONDO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pPr marL="715963"/>
            <a:r>
              <a:rPr lang="it-IT" sz="2400" dirty="0">
                <a:solidFill>
                  <a:srgbClr val="002060"/>
                </a:solidFill>
              </a:rPr>
              <a:t>Entrando nella tomba, videro,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a destra, un giovane seduto,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vestito di una veste bianca,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e si spaventarono. </a:t>
            </a:r>
          </a:p>
          <a:p>
            <a:pPr marL="715963"/>
            <a:r>
              <a:rPr lang="it-IT" sz="2400" dirty="0">
                <a:solidFill>
                  <a:srgbClr val="002060"/>
                </a:solidFill>
              </a:rPr>
              <a:t>Ma il giovane disse: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Non abbiate paura. </a:t>
            </a:r>
          </a:p>
          <a:p>
            <a:pPr marL="715963"/>
            <a:r>
              <a:rPr lang="it-IT" sz="2400" dirty="0">
                <a:solidFill>
                  <a:srgbClr val="002060"/>
                </a:solidFill>
              </a:rPr>
              <a:t>Voi cercate Gesù di Nazareth,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il Crocifisso.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E’ risorto, non è qui.</a:t>
            </a:r>
            <a:r>
              <a:rPr lang="it-IT" sz="2400" b="0" dirty="0">
                <a:solidFill>
                  <a:srgbClr val="002060"/>
                </a:solidFill>
              </a:rPr>
              <a:t>(</a:t>
            </a:r>
            <a:r>
              <a:rPr lang="it-IT" sz="1800" b="0" dirty="0">
                <a:solidFill>
                  <a:srgbClr val="002060"/>
                </a:solidFill>
              </a:rPr>
              <a:t>Mc. 16,5-6)</a:t>
            </a:r>
            <a:endParaRPr lang="it-IT" sz="2000" b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1636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bg1"/>
            </a:gs>
            <a:gs pos="100000">
              <a:srgbClr val="00B0F0">
                <a:alpha val="9000"/>
              </a:srgbClr>
            </a:gs>
          </a:gsLst>
          <a:lin ang="15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ccia a gallone 7">
            <a:extLst>
              <a:ext uri="{FF2B5EF4-FFF2-40B4-BE49-F238E27FC236}">
                <a16:creationId xmlns:a16="http://schemas.microsoft.com/office/drawing/2014/main" id="{75679C05-C3C7-483A-87CA-15FD3534203C}"/>
              </a:ext>
            </a:extLst>
          </p:cNvPr>
          <p:cNvSpPr/>
          <p:nvPr/>
        </p:nvSpPr>
        <p:spPr>
          <a:xfrm>
            <a:off x="-864914" y="954153"/>
            <a:ext cx="4176464" cy="5080388"/>
          </a:xfrm>
          <a:prstGeom prst="chevron">
            <a:avLst>
              <a:gd name="adj" fmla="val 24655"/>
            </a:avLst>
          </a:prstGeom>
          <a:blipFill>
            <a:blip r:embed="rId3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5048" r="-56160"/>
            </a:stretch>
          </a:blip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" name="Immagine 6" descr="Immagine che contiene pianta, albero&#10;&#10;Descrizione generata automaticamente">
            <a:extLst>
              <a:ext uri="{FF2B5EF4-FFF2-40B4-BE49-F238E27FC236}">
                <a16:creationId xmlns:a16="http://schemas.microsoft.com/office/drawing/2014/main" id="{D75F60B2-9136-4C8A-8BCE-AE1909924F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089050" y="-2411735"/>
            <a:ext cx="7056784" cy="11943738"/>
          </a:xfrm>
          <a:custGeom>
            <a:avLst/>
            <a:gdLst>
              <a:gd name="connsiteX0" fmla="*/ 5677548 w 11703240"/>
              <a:gd name="connsiteY0" fmla="*/ 2502045 h 9499600"/>
              <a:gd name="connsiteX1" fmla="*/ 3531393 w 11703240"/>
              <a:gd name="connsiteY1" fmla="*/ 4648200 h 9499600"/>
              <a:gd name="connsiteX2" fmla="*/ 5677548 w 11703240"/>
              <a:gd name="connsiteY2" fmla="*/ 6794355 h 9499600"/>
              <a:gd name="connsiteX3" fmla="*/ 7823703 w 11703240"/>
              <a:gd name="connsiteY3" fmla="*/ 4648200 h 9499600"/>
              <a:gd name="connsiteX4" fmla="*/ 5677548 w 11703240"/>
              <a:gd name="connsiteY4" fmla="*/ 2502045 h 9499600"/>
              <a:gd name="connsiteX5" fmla="*/ 0 w 11703240"/>
              <a:gd name="connsiteY5" fmla="*/ 0 h 9499600"/>
              <a:gd name="connsiteX6" fmla="*/ 11703240 w 11703240"/>
              <a:gd name="connsiteY6" fmla="*/ 0 h 9499600"/>
              <a:gd name="connsiteX7" fmla="*/ 11703240 w 11703240"/>
              <a:gd name="connsiteY7" fmla="*/ 9499600 h 9499600"/>
              <a:gd name="connsiteX8" fmla="*/ 0 w 11703240"/>
              <a:gd name="connsiteY8" fmla="*/ 9499600 h 949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3240" h="9499600">
                <a:moveTo>
                  <a:pt x="5677548" y="2502045"/>
                </a:moveTo>
                <a:cubicBezTo>
                  <a:pt x="4492259" y="2502045"/>
                  <a:pt x="3531393" y="3462911"/>
                  <a:pt x="3531393" y="4648200"/>
                </a:cubicBezTo>
                <a:cubicBezTo>
                  <a:pt x="3531393" y="5833489"/>
                  <a:pt x="4492259" y="6794355"/>
                  <a:pt x="5677548" y="6794355"/>
                </a:cubicBezTo>
                <a:cubicBezTo>
                  <a:pt x="6862837" y="6794355"/>
                  <a:pt x="7823703" y="5833489"/>
                  <a:pt x="7823703" y="4648200"/>
                </a:cubicBezTo>
                <a:cubicBezTo>
                  <a:pt x="7823703" y="3462911"/>
                  <a:pt x="6862837" y="2502045"/>
                  <a:pt x="5677548" y="2502045"/>
                </a:cubicBezTo>
                <a:close/>
                <a:moveTo>
                  <a:pt x="0" y="0"/>
                </a:moveTo>
                <a:lnTo>
                  <a:pt x="11703240" y="0"/>
                </a:lnTo>
                <a:lnTo>
                  <a:pt x="11703240" y="9499600"/>
                </a:lnTo>
                <a:lnTo>
                  <a:pt x="0" y="9499600"/>
                </a:lnTo>
                <a:close/>
              </a:path>
            </a:pathLst>
          </a:cu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it-IT" spc="300" dirty="0">
                <a:solidFill>
                  <a:schemeClr val="bg1"/>
                </a:solidFill>
                <a:latin typeface="ZapfHumnst Ult BT" panose="020B0805050508020204" pitchFamily="34" charset="0"/>
              </a:rPr>
              <a:t>15. </a:t>
            </a:r>
            <a:r>
              <a:rPr lang="it-IT" spc="300" dirty="0" err="1">
                <a:solidFill>
                  <a:schemeClr val="bg1"/>
                </a:solidFill>
                <a:latin typeface="ZapfHumnst Ult BT" panose="020B0805050508020204" pitchFamily="34" charset="0"/>
              </a:rPr>
              <a:t>Gesu'</a:t>
            </a:r>
            <a:r>
              <a:rPr lang="it-IT" spc="300" dirty="0">
                <a:solidFill>
                  <a:schemeClr val="bg1"/>
                </a:solidFill>
                <a:latin typeface="ZapfHumnst Ult BT" panose="020B0805050508020204" pitchFamily="34" charset="0"/>
              </a:rPr>
              <a:t> risorge dalla morte!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328893F6-1F14-4AA1-87CE-EEEE9ACE0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2790" y="1124744"/>
            <a:ext cx="9188311" cy="5522438"/>
          </a:xfrm>
        </p:spPr>
        <p:txBody>
          <a:bodyPr>
            <a:normAutofit/>
          </a:bodyPr>
          <a:lstStyle/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</a:t>
            </a:r>
            <a:r>
              <a:rPr lang="it-IT" sz="2400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E’ strano questo timore, </a:t>
            </a:r>
            <a:br>
              <a:rPr lang="it-IT" sz="2400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proprio quando si parla di vita </a:t>
            </a:r>
            <a:br>
              <a:rPr lang="it-IT" sz="2400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che scavalca la morte. </a:t>
            </a:r>
            <a:br>
              <a:rPr lang="it-IT" sz="2400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Di tutte le stazioni della “Via Crucis”, </a:t>
            </a:r>
            <a:br>
              <a:rPr lang="it-IT" sz="2400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questa forse e la più ardua, </a:t>
            </a:r>
            <a:br>
              <a:rPr lang="it-IT" sz="2400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la più controversa da accettare. </a:t>
            </a:r>
            <a:br>
              <a:rPr lang="it-IT" sz="2400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it-IT" sz="2400" spc="-50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Noi siamo più inclini a credere nella morte </a:t>
            </a:r>
            <a:br>
              <a:rPr lang="it-IT" sz="2400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che nella resurrezione. </a:t>
            </a:r>
          </a:p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sz="2400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Siamo più portati </a:t>
            </a:r>
            <a:br>
              <a:rPr lang="it-IT" sz="2400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a condolerci con il Crocifisso </a:t>
            </a:r>
            <a:br>
              <a:rPr lang="it-IT" sz="2400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che a gioire con il Risorto. </a:t>
            </a:r>
          </a:p>
          <a:p>
            <a:pPr eaLnBrk="0" hangingPunct="0">
              <a:tabLst>
                <a:tab pos="1789113" algn="l"/>
                <a:tab pos="3043238" algn="l"/>
              </a:tabLst>
            </a:pPr>
            <a:r>
              <a:rPr lang="it-IT" sz="2400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Preferiamo vegliare </a:t>
            </a:r>
            <a:br>
              <a:rPr lang="it-IT" sz="2400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accanto a un sepolcro vuoto </a:t>
            </a:r>
            <a:br>
              <a:rPr lang="it-IT" sz="2400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anziché svegliare l’aurora della Pasqua.</a:t>
            </a:r>
            <a:br>
              <a:rPr lang="it-IT" sz="2400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endParaRPr lang="it-IT" sz="2400" b="0" spc="-100" dirty="0">
              <a:solidFill>
                <a:schemeClr val="tx1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936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roce 4">
            <a:extLst>
              <a:ext uri="{FF2B5EF4-FFF2-40B4-BE49-F238E27FC236}">
                <a16:creationId xmlns:a16="http://schemas.microsoft.com/office/drawing/2014/main" id="{68FAA865-EF29-44E2-84AA-B26E5D970818}"/>
              </a:ext>
            </a:extLst>
          </p:cNvPr>
          <p:cNvSpPr/>
          <p:nvPr/>
        </p:nvSpPr>
        <p:spPr>
          <a:xfrm>
            <a:off x="6286005" y="3573016"/>
            <a:ext cx="3900203" cy="4003239"/>
          </a:xfrm>
          <a:prstGeom prst="plus">
            <a:avLst/>
          </a:prstGeom>
          <a:blipFill dpi="0" rotWithShape="1">
            <a:blip r:embed="rId2" cstate="print">
              <a:alphaModFix amt="7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13" t="18000" r="-2686" b="18000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C63AB2">
              <a:alpha val="55000"/>
            </a:srgbClr>
          </a:solidFill>
        </p:spPr>
        <p:txBody>
          <a:bodyPr/>
          <a:lstStyle/>
          <a:p>
            <a:pPr algn="l">
              <a:tabLst>
                <a:tab pos="1254125" algn="l"/>
              </a:tabLst>
            </a:pPr>
            <a:r>
              <a:rPr lang="it-IT" dirty="0"/>
              <a:t>	1. </a:t>
            </a:r>
            <a:r>
              <a:rPr lang="it-IT" dirty="0" err="1"/>
              <a:t>Gesu</a:t>
            </a:r>
            <a:r>
              <a:rPr lang="it-IT" dirty="0"/>
              <a:t>' e' condannato a morte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EEDE44BC-2DA0-4CF7-8F1F-850943EDA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286" y="1059258"/>
            <a:ext cx="8999806" cy="5589240"/>
          </a:xfrm>
        </p:spPr>
        <p:txBody>
          <a:bodyPr>
            <a:normAutofit/>
          </a:bodyPr>
          <a:lstStyle/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G.: 	</a:t>
            </a: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Dio onnipotente ed eterno, la </a:t>
            </a:r>
            <a:r>
              <a:rPr lang="it-IT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partecipazione</a:t>
            </a: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a questo grande mistero del tuo amore </a:t>
            </a:r>
            <a:b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ci consacri</a:t>
            </a: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per sempre al </a:t>
            </a:r>
            <a:r>
              <a:rPr lang="it-IT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tuo</a:t>
            </a: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servizio</a:t>
            </a:r>
            <a:r>
              <a:rPr lang="it-IT" b="0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L.:	Signore pietà, Cristo pietà, Signore pietà.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T.: 	Signore pietà, Cristo pietà, Signore pietà.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-	Signore, per salvarci hai accettato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una ingiusta condanna,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Signore pietà.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- 	Cristo, per il nostro amore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sei andato incontro ai dolori della passione, </a:t>
            </a: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Cristo pietà.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- 	Signore con i nostri peccati </a:t>
            </a:r>
            <a:b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anche noi abbiamo chiesto la tua morte, </a:t>
            </a:r>
            <a:r>
              <a:rPr lang="it-IT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Signore pietà.</a:t>
            </a:r>
          </a:p>
          <a:p>
            <a:pPr marL="627063" indent="-627063" eaLnBrk="0" hangingPunct="0">
              <a:tabLst>
                <a:tab pos="274638" algn="l"/>
                <a:tab pos="627063" algn="l"/>
                <a:tab pos="1071563" algn="l"/>
              </a:tabLst>
            </a:pPr>
            <a:endParaRPr lang="it-IT" b="0" dirty="0">
              <a:solidFill>
                <a:srgbClr val="00206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235530"/>
      </p:ext>
    </p:extLst>
  </p:cSld>
  <p:clrMapOvr>
    <a:masterClrMapping/>
  </p:clrMapOvr>
  <p:transition advTm="1729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bg1"/>
            </a:gs>
            <a:gs pos="100000">
              <a:srgbClr val="00B0F0">
                <a:alpha val="9000"/>
              </a:srgbClr>
            </a:gs>
          </a:gsLst>
          <a:lin ang="15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ccia a gallone 5">
            <a:extLst>
              <a:ext uri="{FF2B5EF4-FFF2-40B4-BE49-F238E27FC236}">
                <a16:creationId xmlns:a16="http://schemas.microsoft.com/office/drawing/2014/main" id="{A0D6C81F-EDC1-4AFD-B1FE-3E2E252C6DFA}"/>
              </a:ext>
            </a:extLst>
          </p:cNvPr>
          <p:cNvSpPr/>
          <p:nvPr/>
        </p:nvSpPr>
        <p:spPr>
          <a:xfrm flipH="1">
            <a:off x="6911132" y="901620"/>
            <a:ext cx="3745234" cy="4759628"/>
          </a:xfrm>
          <a:prstGeom prst="chevron">
            <a:avLst>
              <a:gd name="adj" fmla="val 24655"/>
            </a:avLst>
          </a:prstGeom>
          <a:blipFill>
            <a:blip r:embed="rId3" cstate="print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5048" r="-56160"/>
            </a:stretch>
          </a:blip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 descr="Immagine che contiene pianta, albero&#10;&#10;Descrizione generata automaticamente">
            <a:extLst>
              <a:ext uri="{FF2B5EF4-FFF2-40B4-BE49-F238E27FC236}">
                <a16:creationId xmlns:a16="http://schemas.microsoft.com/office/drawing/2014/main" id="{791D7F5D-300E-4D0D-831E-325005BC2D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1791" y="-747464"/>
            <a:ext cx="6048672" cy="7704856"/>
          </a:xfrm>
          <a:custGeom>
            <a:avLst/>
            <a:gdLst>
              <a:gd name="connsiteX0" fmla="*/ 5677548 w 11703240"/>
              <a:gd name="connsiteY0" fmla="*/ 2502045 h 9499600"/>
              <a:gd name="connsiteX1" fmla="*/ 3531393 w 11703240"/>
              <a:gd name="connsiteY1" fmla="*/ 4648200 h 9499600"/>
              <a:gd name="connsiteX2" fmla="*/ 5677548 w 11703240"/>
              <a:gd name="connsiteY2" fmla="*/ 6794355 h 9499600"/>
              <a:gd name="connsiteX3" fmla="*/ 7823703 w 11703240"/>
              <a:gd name="connsiteY3" fmla="*/ 4648200 h 9499600"/>
              <a:gd name="connsiteX4" fmla="*/ 5677548 w 11703240"/>
              <a:gd name="connsiteY4" fmla="*/ 2502045 h 9499600"/>
              <a:gd name="connsiteX5" fmla="*/ 0 w 11703240"/>
              <a:gd name="connsiteY5" fmla="*/ 0 h 9499600"/>
              <a:gd name="connsiteX6" fmla="*/ 11703240 w 11703240"/>
              <a:gd name="connsiteY6" fmla="*/ 0 h 9499600"/>
              <a:gd name="connsiteX7" fmla="*/ 11703240 w 11703240"/>
              <a:gd name="connsiteY7" fmla="*/ 9499600 h 9499600"/>
              <a:gd name="connsiteX8" fmla="*/ 0 w 11703240"/>
              <a:gd name="connsiteY8" fmla="*/ 9499600 h 949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3240" h="9499600">
                <a:moveTo>
                  <a:pt x="5677548" y="2502045"/>
                </a:moveTo>
                <a:cubicBezTo>
                  <a:pt x="4492259" y="2502045"/>
                  <a:pt x="3531393" y="3462911"/>
                  <a:pt x="3531393" y="4648200"/>
                </a:cubicBezTo>
                <a:cubicBezTo>
                  <a:pt x="3531393" y="5833489"/>
                  <a:pt x="4492259" y="6794355"/>
                  <a:pt x="5677548" y="6794355"/>
                </a:cubicBezTo>
                <a:cubicBezTo>
                  <a:pt x="6862837" y="6794355"/>
                  <a:pt x="7823703" y="5833489"/>
                  <a:pt x="7823703" y="4648200"/>
                </a:cubicBezTo>
                <a:cubicBezTo>
                  <a:pt x="7823703" y="3462911"/>
                  <a:pt x="6862837" y="2502045"/>
                  <a:pt x="5677548" y="2502045"/>
                </a:cubicBezTo>
                <a:close/>
                <a:moveTo>
                  <a:pt x="0" y="0"/>
                </a:moveTo>
                <a:lnTo>
                  <a:pt x="11703240" y="0"/>
                </a:lnTo>
                <a:lnTo>
                  <a:pt x="11703240" y="9499600"/>
                </a:lnTo>
                <a:lnTo>
                  <a:pt x="0" y="9499600"/>
                </a:lnTo>
                <a:close/>
              </a:path>
            </a:pathLst>
          </a:cu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014" y="359664"/>
            <a:ext cx="10223500" cy="511156"/>
          </a:xfrm>
          <a:solidFill>
            <a:srgbClr val="FFC000"/>
          </a:solidFill>
        </p:spPr>
        <p:txBody>
          <a:bodyPr/>
          <a:lstStyle/>
          <a:p>
            <a:r>
              <a:rPr lang="it-IT" spc="300" dirty="0">
                <a:solidFill>
                  <a:schemeClr val="bg1"/>
                </a:solidFill>
                <a:latin typeface="ZapfHumnst Ult BT" panose="020B0805050508020204" pitchFamily="34" charset="0"/>
              </a:rPr>
              <a:t>15. </a:t>
            </a:r>
            <a:r>
              <a:rPr lang="it-IT" spc="300" dirty="0" err="1">
                <a:solidFill>
                  <a:schemeClr val="bg1"/>
                </a:solidFill>
                <a:latin typeface="ZapfHumnst Ult BT" panose="020B0805050508020204" pitchFamily="34" charset="0"/>
              </a:rPr>
              <a:t>Gesu'</a:t>
            </a:r>
            <a:r>
              <a:rPr lang="it-IT" spc="300" dirty="0">
                <a:solidFill>
                  <a:schemeClr val="bg1"/>
                </a:solidFill>
                <a:latin typeface="ZapfHumnst Ult BT" panose="020B0805050508020204" pitchFamily="34" charset="0"/>
              </a:rPr>
              <a:t> risorge dalla morte!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052736"/>
            <a:ext cx="6551909" cy="5688632"/>
          </a:xfrm>
        </p:spPr>
        <p:txBody>
          <a:bodyPr>
            <a:noAutofit/>
          </a:bodyPr>
          <a:lstStyle/>
          <a:p>
            <a:pPr marL="804863" indent="-804863"/>
            <a:r>
              <a:rPr lang="it-IT" sz="2400" b="0" dirty="0">
                <a:solidFill>
                  <a:srgbClr val="C00000"/>
                </a:solidFill>
              </a:rPr>
              <a:t>Tutti</a:t>
            </a:r>
            <a:r>
              <a:rPr lang="it-IT" sz="2400" b="0" dirty="0">
                <a:solidFill>
                  <a:schemeClr val="tx1"/>
                </a:solidFill>
              </a:rPr>
              <a:t> </a:t>
            </a:r>
            <a:r>
              <a:rPr lang="it-IT" sz="2000" b="0" dirty="0">
                <a:solidFill>
                  <a:srgbClr val="C00000"/>
                </a:solidFill>
              </a:rPr>
              <a:t>►</a:t>
            </a:r>
            <a:r>
              <a:rPr lang="it-IT" sz="2400" b="0" dirty="0">
                <a:solidFill>
                  <a:schemeClr val="tx1"/>
                </a:solidFill>
              </a:rPr>
              <a:t>          </a:t>
            </a:r>
            <a:br>
              <a:rPr lang="it-IT" sz="2400" b="0" dirty="0">
                <a:solidFill>
                  <a:schemeClr val="tx1"/>
                </a:solidFill>
              </a:rPr>
            </a:br>
            <a:r>
              <a:rPr lang="it-IT" sz="2400" dirty="0">
                <a:solidFill>
                  <a:schemeClr val="tx1"/>
                </a:solidFill>
              </a:rPr>
              <a:t>O Dio, nostro Padre </a:t>
            </a:r>
            <a:br>
              <a:rPr lang="it-IT" sz="2400" dirty="0">
                <a:solidFill>
                  <a:schemeClr val="tx1"/>
                </a:solidFill>
              </a:rPr>
            </a:br>
            <a:r>
              <a:rPr lang="it-IT" sz="2400" dirty="0">
                <a:solidFill>
                  <a:schemeClr val="tx1"/>
                </a:solidFill>
              </a:rPr>
              <a:t>il tuo unico figlio Gesù,</a:t>
            </a:r>
            <a:br>
              <a:rPr lang="it-IT" sz="2400" dirty="0">
                <a:solidFill>
                  <a:schemeClr val="tx1"/>
                </a:solidFill>
              </a:rPr>
            </a:br>
            <a:r>
              <a:rPr lang="it-IT" sz="2400" spc="-50" dirty="0">
                <a:solidFill>
                  <a:schemeClr val="tx1"/>
                </a:solidFill>
              </a:rPr>
              <a:t>con la sua morte </a:t>
            </a:r>
            <a:br>
              <a:rPr lang="it-IT" sz="2400" spc="-50" dirty="0">
                <a:solidFill>
                  <a:schemeClr val="tx1"/>
                </a:solidFill>
              </a:rPr>
            </a:br>
            <a:r>
              <a:rPr lang="it-IT" sz="2400" spc="-50" dirty="0">
                <a:solidFill>
                  <a:schemeClr val="tx1"/>
                </a:solidFill>
              </a:rPr>
              <a:t>ha distrutto la morte </a:t>
            </a:r>
            <a:br>
              <a:rPr lang="it-IT" sz="2400" dirty="0">
                <a:solidFill>
                  <a:schemeClr val="tx1"/>
                </a:solidFill>
              </a:rPr>
            </a:br>
            <a:r>
              <a:rPr lang="it-IT" sz="2400" dirty="0">
                <a:solidFill>
                  <a:schemeClr val="tx1"/>
                </a:solidFill>
              </a:rPr>
              <a:t>e con la sua risurrezione </a:t>
            </a:r>
            <a:br>
              <a:rPr lang="it-IT" sz="2400" dirty="0">
                <a:solidFill>
                  <a:schemeClr val="tx1"/>
                </a:solidFill>
              </a:rPr>
            </a:br>
            <a:r>
              <a:rPr lang="it-IT" sz="2400" dirty="0">
                <a:solidFill>
                  <a:schemeClr val="tx1"/>
                </a:solidFill>
              </a:rPr>
              <a:t>ha rinnovato la nostra vita:</a:t>
            </a:r>
            <a:br>
              <a:rPr lang="it-IT" sz="2400" dirty="0">
                <a:solidFill>
                  <a:schemeClr val="tx1"/>
                </a:solidFill>
              </a:rPr>
            </a:br>
            <a:r>
              <a:rPr lang="it-IT" sz="2400" dirty="0">
                <a:solidFill>
                  <a:schemeClr val="tx1"/>
                </a:solidFill>
              </a:rPr>
              <a:t>concedi a noi di vivere come figli obbedienti alla tua volontà </a:t>
            </a:r>
            <a:br>
              <a:rPr lang="it-IT" sz="2400" dirty="0">
                <a:solidFill>
                  <a:schemeClr val="tx1"/>
                </a:solidFill>
              </a:rPr>
            </a:br>
            <a:r>
              <a:rPr lang="it-IT" sz="2400" dirty="0">
                <a:solidFill>
                  <a:schemeClr val="tx1"/>
                </a:solidFill>
              </a:rPr>
              <a:t>e come fratelli che si amano</a:t>
            </a:r>
            <a:br>
              <a:rPr lang="it-IT" sz="2400" dirty="0">
                <a:solidFill>
                  <a:schemeClr val="tx1"/>
                </a:solidFill>
              </a:rPr>
            </a:br>
            <a:r>
              <a:rPr lang="it-IT" sz="2400" dirty="0">
                <a:solidFill>
                  <a:schemeClr val="tx1"/>
                </a:solidFill>
              </a:rPr>
              <a:t>e che annunciano a tutti </a:t>
            </a:r>
            <a:br>
              <a:rPr lang="it-IT" sz="2400" dirty="0">
                <a:solidFill>
                  <a:schemeClr val="tx1"/>
                </a:solidFill>
              </a:rPr>
            </a:br>
            <a:r>
              <a:rPr lang="it-IT" sz="2400" dirty="0">
                <a:solidFill>
                  <a:schemeClr val="tx1"/>
                </a:solidFill>
              </a:rPr>
              <a:t>il messaggio del Vangelo,</a:t>
            </a:r>
            <a:br>
              <a:rPr lang="it-IT" sz="2400" dirty="0">
                <a:solidFill>
                  <a:schemeClr val="tx1"/>
                </a:solidFill>
              </a:rPr>
            </a:br>
            <a:r>
              <a:rPr lang="it-IT" sz="2400" dirty="0">
                <a:solidFill>
                  <a:schemeClr val="tx1"/>
                </a:solidFill>
              </a:rPr>
              <a:t>nell’attesa </a:t>
            </a:r>
            <a:br>
              <a:rPr lang="it-IT" sz="2400" dirty="0">
                <a:solidFill>
                  <a:schemeClr val="tx1"/>
                </a:solidFill>
              </a:rPr>
            </a:br>
            <a:r>
              <a:rPr lang="it-IT" sz="2400" dirty="0">
                <a:solidFill>
                  <a:schemeClr val="tx1"/>
                </a:solidFill>
              </a:rPr>
              <a:t>della gioia senza fine.</a:t>
            </a:r>
          </a:p>
          <a:p>
            <a:pPr marL="804863"/>
            <a:r>
              <a:rPr lang="it-IT" sz="2400" dirty="0">
                <a:solidFill>
                  <a:schemeClr val="tx1"/>
                </a:solidFill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791290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E26FB9DB-C255-441D-A65F-E1DE4516BC7D}"/>
              </a:ext>
            </a:extLst>
          </p:cNvPr>
          <p:cNvSpPr/>
          <p:nvPr/>
        </p:nvSpPr>
        <p:spPr>
          <a:xfrm>
            <a:off x="0" y="2708920"/>
            <a:ext cx="10223500" cy="4005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63E8974-29F9-4B4C-B154-F1648565B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928" y="404664"/>
            <a:ext cx="10223500" cy="645333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236FD4-8AAA-4CD2-AD8C-5983DEC19A3D}"/>
              </a:ext>
            </a:extLst>
          </p:cNvPr>
          <p:cNvSpPr txBox="1"/>
          <p:nvPr/>
        </p:nvSpPr>
        <p:spPr>
          <a:xfrm>
            <a:off x="-5928" y="6145180"/>
            <a:ext cx="4628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26 Marzo</a:t>
            </a:r>
            <a:r>
              <a:rPr lang="it-IT" sz="28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2021</a:t>
            </a:r>
          </a:p>
        </p:txBody>
      </p:sp>
      <p:pic>
        <p:nvPicPr>
          <p:cNvPr id="13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2DD5150B-6A23-4B9B-A260-04ACC806F5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75" y="0"/>
            <a:ext cx="4021757" cy="1361122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0456B64C-E56D-4782-81FA-34243E47B8D9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978848">
            <a:off x="4766442" y="2482813"/>
            <a:ext cx="4973662" cy="4005064"/>
          </a:xfrm>
          <a:solidFill>
            <a:srgbClr val="7030A0">
              <a:alpha val="76000"/>
            </a:srgbClr>
          </a:solidFill>
        </p:spPr>
        <p:txBody>
          <a:bodyPr>
            <a:noAutofit/>
          </a:bodyPr>
          <a:lstStyle/>
          <a:p>
            <a:pPr marL="625475" indent="-357188"/>
            <a:endParaRPr lang="it-IT" sz="2800" dirty="0">
              <a:ln>
                <a:solidFill>
                  <a:srgbClr val="002060"/>
                </a:solidFill>
              </a:ln>
              <a:solidFill>
                <a:schemeClr val="bg1"/>
              </a:solidFill>
            </a:endParaRPr>
          </a:p>
          <a:p>
            <a:pPr marL="625475" indent="-357188"/>
            <a:endParaRPr lang="it-IT" sz="600" dirty="0">
              <a:ln>
                <a:solidFill>
                  <a:srgbClr val="002060"/>
                </a:solidFill>
              </a:ln>
              <a:solidFill>
                <a:schemeClr val="bg1"/>
              </a:solidFill>
            </a:endParaRPr>
          </a:p>
          <a:p>
            <a:pPr marL="625475" indent="-357188"/>
            <a:r>
              <a:rPr lang="it-IT" sz="28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Secondo le </a:t>
            </a:r>
          </a:p>
          <a:p>
            <a:pPr marL="625475" indent="-357188"/>
            <a:r>
              <a:rPr lang="it-IT" sz="28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intenzioni del Papa:</a:t>
            </a:r>
          </a:p>
          <a:p>
            <a:pPr marL="625475">
              <a:spcBef>
                <a:spcPts val="1500"/>
              </a:spcBef>
            </a:pPr>
            <a:r>
              <a:rPr lang="it-IT" sz="28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</a:rPr>
              <a:t>• PADRE NOSTRO</a:t>
            </a:r>
          </a:p>
          <a:p>
            <a:pPr marL="625475">
              <a:spcBef>
                <a:spcPts val="1500"/>
              </a:spcBef>
            </a:pPr>
            <a:r>
              <a:rPr lang="it-IT" sz="28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</a:rPr>
              <a:t>• AVE MARIA</a:t>
            </a:r>
          </a:p>
          <a:p>
            <a:pPr marL="625475">
              <a:spcBef>
                <a:spcPts val="1500"/>
              </a:spcBef>
            </a:pPr>
            <a:r>
              <a:rPr lang="it-IT" sz="28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</a:rPr>
              <a:t>• GLORIA AL PADRE</a:t>
            </a:r>
          </a:p>
        </p:txBody>
      </p:sp>
    </p:spTree>
    <p:extLst>
      <p:ext uri="{BB962C8B-B14F-4D97-AF65-F5344CB8AC3E}">
        <p14:creationId xmlns:p14="http://schemas.microsoft.com/office/powerpoint/2010/main" val="44721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2234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02235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159" y="551961"/>
            <a:ext cx="9223181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74A49EC-FEB5-4FE2-B575-6BC6F49058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" r="-2" b="6530"/>
          <a:stretch/>
        </p:blipFill>
        <p:spPr>
          <a:xfrm>
            <a:off x="594395" y="692696"/>
            <a:ext cx="8926239" cy="505702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00159" y="6329769"/>
            <a:ext cx="9224153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33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E26FB9DB-C255-441D-A65F-E1DE4516BC7D}"/>
              </a:ext>
            </a:extLst>
          </p:cNvPr>
          <p:cNvSpPr/>
          <p:nvPr/>
        </p:nvSpPr>
        <p:spPr>
          <a:xfrm>
            <a:off x="0" y="2708920"/>
            <a:ext cx="10223500" cy="4005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63E8974-29F9-4B4C-B154-F1648565B5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" t="12118"/>
          <a:stretch/>
        </p:blipFill>
        <p:spPr>
          <a:xfrm>
            <a:off x="-10960" y="0"/>
            <a:ext cx="10234460" cy="6885384"/>
          </a:xfrm>
          <a:prstGeom prst="rect">
            <a:avLst/>
          </a:prstGeom>
        </p:spPr>
      </p:pic>
      <p:pic>
        <p:nvPicPr>
          <p:cNvPr id="3" name="Immagine 2" descr="Immagine che contiene pianta&#10;&#10;Descrizione generata automaticamente">
            <a:extLst>
              <a:ext uri="{FF2B5EF4-FFF2-40B4-BE49-F238E27FC236}">
                <a16:creationId xmlns:a16="http://schemas.microsoft.com/office/drawing/2014/main" id="{EDB9D010-C082-43F6-B9C5-B09D052AA4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686" y="-1107504"/>
            <a:ext cx="5554301" cy="6858000"/>
          </a:xfrm>
          <a:prstGeom prst="rect">
            <a:avLst/>
          </a:prstGeom>
        </p:spPr>
      </p:pic>
      <p:pic>
        <p:nvPicPr>
          <p:cNvPr id="12" name="Immagine 11" descr="Immagine che contiene pianta, albero&#10;&#10;Descrizione generata automaticamente">
            <a:extLst>
              <a:ext uri="{FF2B5EF4-FFF2-40B4-BE49-F238E27FC236}">
                <a16:creationId xmlns:a16="http://schemas.microsoft.com/office/drawing/2014/main" id="{481213AC-6138-4875-9B65-47321750FD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0944" y="389213"/>
            <a:ext cx="3417270" cy="2911222"/>
          </a:xfrm>
          <a:custGeom>
            <a:avLst/>
            <a:gdLst>
              <a:gd name="connsiteX0" fmla="*/ 5677548 w 11703240"/>
              <a:gd name="connsiteY0" fmla="*/ 2502045 h 9499600"/>
              <a:gd name="connsiteX1" fmla="*/ 3531393 w 11703240"/>
              <a:gd name="connsiteY1" fmla="*/ 4648200 h 9499600"/>
              <a:gd name="connsiteX2" fmla="*/ 5677548 w 11703240"/>
              <a:gd name="connsiteY2" fmla="*/ 6794355 h 9499600"/>
              <a:gd name="connsiteX3" fmla="*/ 7823703 w 11703240"/>
              <a:gd name="connsiteY3" fmla="*/ 4648200 h 9499600"/>
              <a:gd name="connsiteX4" fmla="*/ 5677548 w 11703240"/>
              <a:gd name="connsiteY4" fmla="*/ 2502045 h 9499600"/>
              <a:gd name="connsiteX5" fmla="*/ 0 w 11703240"/>
              <a:gd name="connsiteY5" fmla="*/ 0 h 9499600"/>
              <a:gd name="connsiteX6" fmla="*/ 11703240 w 11703240"/>
              <a:gd name="connsiteY6" fmla="*/ 0 h 9499600"/>
              <a:gd name="connsiteX7" fmla="*/ 11703240 w 11703240"/>
              <a:gd name="connsiteY7" fmla="*/ 9499600 h 9499600"/>
              <a:gd name="connsiteX8" fmla="*/ 0 w 11703240"/>
              <a:gd name="connsiteY8" fmla="*/ 9499600 h 949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3240" h="9499600">
                <a:moveTo>
                  <a:pt x="5677548" y="2502045"/>
                </a:moveTo>
                <a:cubicBezTo>
                  <a:pt x="4492259" y="2502045"/>
                  <a:pt x="3531393" y="3462911"/>
                  <a:pt x="3531393" y="4648200"/>
                </a:cubicBezTo>
                <a:cubicBezTo>
                  <a:pt x="3531393" y="5833489"/>
                  <a:pt x="4492259" y="6794355"/>
                  <a:pt x="5677548" y="6794355"/>
                </a:cubicBezTo>
                <a:cubicBezTo>
                  <a:pt x="6862837" y="6794355"/>
                  <a:pt x="7823703" y="5833489"/>
                  <a:pt x="7823703" y="4648200"/>
                </a:cubicBezTo>
                <a:cubicBezTo>
                  <a:pt x="7823703" y="3462911"/>
                  <a:pt x="6862837" y="2502045"/>
                  <a:pt x="5677548" y="2502045"/>
                </a:cubicBezTo>
                <a:close/>
                <a:moveTo>
                  <a:pt x="0" y="0"/>
                </a:moveTo>
                <a:lnTo>
                  <a:pt x="11703240" y="0"/>
                </a:lnTo>
                <a:lnTo>
                  <a:pt x="11703240" y="9499600"/>
                </a:lnTo>
                <a:lnTo>
                  <a:pt x="0" y="9499600"/>
                </a:lnTo>
                <a:close/>
              </a:path>
            </a:pathLst>
          </a:custGeom>
        </p:spPr>
      </p:pic>
      <p:pic>
        <p:nvPicPr>
          <p:cNvPr id="13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2DD5150B-6A23-4B9B-A260-04ACC806F5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50969" cy="1844824"/>
          </a:xfrm>
          <a:prstGeom prst="rect">
            <a:avLst/>
          </a:prstGeom>
        </p:spPr>
      </p:pic>
      <p:pic>
        <p:nvPicPr>
          <p:cNvPr id="10" name="Immagine 9" descr="Immagine che contiene regina, stanza, scatola, disegnando&#10;&#10;Descrizione generata automaticamente">
            <a:extLst>
              <a:ext uri="{FF2B5EF4-FFF2-40B4-BE49-F238E27FC236}">
                <a16:creationId xmlns:a16="http://schemas.microsoft.com/office/drawing/2014/main" id="{734FBB92-0133-46A0-9D1A-FC249BA85D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01" b="89701" l="1849" r="97637">
                        <a14:foregroundMark x1="14073" y1="18204" x2="6266" y2="28862"/>
                        <a14:foregroundMark x1="6266" y1="28862" x2="2157" y2="46228"/>
                        <a14:foregroundMark x1="2157" y1="46228" x2="8731" y2="58802"/>
                        <a14:foregroundMark x1="8731" y1="58802" x2="16744" y2="49820"/>
                        <a14:foregroundMark x1="16744" y1="49820" x2="18593" y2="44790"/>
                        <a14:foregroundMark x1="22856" y1="48144" x2="30560" y2="53892"/>
                        <a14:foregroundMark x1="30560" y1="53892" x2="31484" y2="73653"/>
                        <a14:foregroundMark x1="31484" y1="73653" x2="23318" y2="77006"/>
                        <a14:foregroundMark x1="23318" y1="77006" x2="31587" y2="77126"/>
                        <a14:foregroundMark x1="31587" y1="77126" x2="29635" y2="95928"/>
                        <a14:foregroundMark x1="29635" y1="95928" x2="28642" y2="95773"/>
                        <a14:foregroundMark x1="21212" y1="94611" x2="19466" y2="75210"/>
                        <a14:foregroundMark x1="19466" y1="75210" x2="10324" y2="68982"/>
                        <a14:foregroundMark x1="10324" y1="68982" x2="3647" y2="55808"/>
                        <a14:foregroundMark x1="3647" y1="55808" x2="1849" y2="35928"/>
                        <a14:foregroundMark x1="1849" y1="35928" x2="5393" y2="19401"/>
                        <a14:foregroundMark x1="44479" y1="33653" x2="52080" y2="44072"/>
                        <a14:foregroundMark x1="52080" y1="44072" x2="56908" y2="61916"/>
                        <a14:foregroundMark x1="56908" y1="61916" x2="54648" y2="80958"/>
                        <a14:foregroundMark x1="54648" y1="80958" x2="45044" y2="80719"/>
                        <a14:foregroundMark x1="45044" y1="80719" x2="44016" y2="58204"/>
                        <a14:foregroundMark x1="44016" y1="58204" x2="52234" y2="58802"/>
                        <a14:foregroundMark x1="52234" y1="58802" x2="61068" y2="58683"/>
                        <a14:foregroundMark x1="61068" y1="58683" x2="65383" y2="20958"/>
                        <a14:foregroundMark x1="65383" y1="20958" x2="65177" y2="48383"/>
                        <a14:foregroundMark x1="65177" y1="48383" x2="60709" y2="65269"/>
                        <a14:foregroundMark x1="60709" y1="65269" x2="69337" y2="71497"/>
                        <a14:foregroundMark x1="69337" y1="71497" x2="69440" y2="52096"/>
                        <a14:foregroundMark x1="69440" y1="52096" x2="75244" y2="37605"/>
                        <a14:foregroundMark x1="75244" y1="37605" x2="75090" y2="18443"/>
                        <a14:foregroundMark x1="75090" y1="18443" x2="79866" y2="34012"/>
                        <a14:foregroundMark x1="79866" y1="34012" x2="88238" y2="35569"/>
                        <a14:foregroundMark x1="88238" y1="35569" x2="95994" y2="30659"/>
                        <a14:foregroundMark x1="95994" y1="30659" x2="93580" y2="76287"/>
                        <a14:foregroundMark x1="93580" y1="76287" x2="85208" y2="77006"/>
                        <a14:foregroundMark x1="85208" y1="77006" x2="84694" y2="56527"/>
                        <a14:foregroundMark x1="84694" y1="56527" x2="90395" y2="71856"/>
                        <a14:foregroundMark x1="90395" y1="71856" x2="97021" y2="60838"/>
                        <a14:foregroundMark x1="97021" y1="60838" x2="97637" y2="81317"/>
                        <a14:foregroundMark x1="97637" y1="81317" x2="95634" y2="81677"/>
                        <a14:backgroundMark x1="28043" y1="94970" x2="27119" y2="96168"/>
                        <a14:backgroundMark x1="21161" y1="94371" x2="28454" y2="96407"/>
                        <a14:backgroundMark x1="29584" y1="99760" x2="28814" y2="95808"/>
                        <a14:backgroundMark x1="23010" y1="96168" x2="28300" y2="94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6667">
            <a:off x="5758426" y="4552556"/>
            <a:ext cx="4048418" cy="1736224"/>
          </a:xfrm>
          <a:prstGeom prst="rect">
            <a:avLst/>
          </a:prstGeom>
          <a:effectLst>
            <a:outerShdw blurRad="50800" dist="38100" dir="5220000" sx="101000" sy="101000" algn="tr" rotWithShape="0">
              <a:prstClr val="black">
                <a:alpha val="92000"/>
              </a:prstClr>
            </a:outerShdw>
          </a:effectLst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B389C113-9FD6-4F83-B629-ABE61EFDD6BA}"/>
              </a:ext>
            </a:extLst>
          </p:cNvPr>
          <p:cNvSpPr/>
          <p:nvPr/>
        </p:nvSpPr>
        <p:spPr>
          <a:xfrm>
            <a:off x="1155750" y="1700808"/>
            <a:ext cx="3230886" cy="4416819"/>
          </a:xfrm>
          <a:prstGeom prst="ellipse">
            <a:avLst/>
          </a:prstGeom>
          <a:blipFill dpi="0"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852" t="-2772" r="-1852" b="2772"/>
            </a:stretch>
          </a:blipFill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95" dirty="0"/>
          </a:p>
        </p:txBody>
      </p:sp>
      <p:pic>
        <p:nvPicPr>
          <p:cNvPr id="15" name="Immagine 14" descr="Immagine che contiene pianta, albero&#10;&#10;Descrizione generata automaticamente">
            <a:extLst>
              <a:ext uri="{FF2B5EF4-FFF2-40B4-BE49-F238E27FC236}">
                <a16:creationId xmlns:a16="http://schemas.microsoft.com/office/drawing/2014/main" id="{A647D12E-6636-4B8B-969F-14D7577066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5832" y="-386132"/>
            <a:ext cx="6307494" cy="5373446"/>
          </a:xfrm>
          <a:custGeom>
            <a:avLst/>
            <a:gdLst>
              <a:gd name="connsiteX0" fmla="*/ 5677548 w 11703240"/>
              <a:gd name="connsiteY0" fmla="*/ 2502045 h 9499600"/>
              <a:gd name="connsiteX1" fmla="*/ 3531393 w 11703240"/>
              <a:gd name="connsiteY1" fmla="*/ 4648200 h 9499600"/>
              <a:gd name="connsiteX2" fmla="*/ 5677548 w 11703240"/>
              <a:gd name="connsiteY2" fmla="*/ 6794355 h 9499600"/>
              <a:gd name="connsiteX3" fmla="*/ 7823703 w 11703240"/>
              <a:gd name="connsiteY3" fmla="*/ 4648200 h 9499600"/>
              <a:gd name="connsiteX4" fmla="*/ 5677548 w 11703240"/>
              <a:gd name="connsiteY4" fmla="*/ 2502045 h 9499600"/>
              <a:gd name="connsiteX5" fmla="*/ 0 w 11703240"/>
              <a:gd name="connsiteY5" fmla="*/ 0 h 9499600"/>
              <a:gd name="connsiteX6" fmla="*/ 11703240 w 11703240"/>
              <a:gd name="connsiteY6" fmla="*/ 0 h 9499600"/>
              <a:gd name="connsiteX7" fmla="*/ 11703240 w 11703240"/>
              <a:gd name="connsiteY7" fmla="*/ 9499600 h 9499600"/>
              <a:gd name="connsiteX8" fmla="*/ 0 w 11703240"/>
              <a:gd name="connsiteY8" fmla="*/ 9499600 h 949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3240" h="9499600">
                <a:moveTo>
                  <a:pt x="5677548" y="2502045"/>
                </a:moveTo>
                <a:cubicBezTo>
                  <a:pt x="4492259" y="2502045"/>
                  <a:pt x="3531393" y="3462911"/>
                  <a:pt x="3531393" y="4648200"/>
                </a:cubicBezTo>
                <a:cubicBezTo>
                  <a:pt x="3531393" y="5833489"/>
                  <a:pt x="4492259" y="6794355"/>
                  <a:pt x="5677548" y="6794355"/>
                </a:cubicBezTo>
                <a:cubicBezTo>
                  <a:pt x="6862837" y="6794355"/>
                  <a:pt x="7823703" y="5833489"/>
                  <a:pt x="7823703" y="4648200"/>
                </a:cubicBezTo>
                <a:cubicBezTo>
                  <a:pt x="7823703" y="3462911"/>
                  <a:pt x="6862837" y="2502045"/>
                  <a:pt x="5677548" y="2502045"/>
                </a:cubicBezTo>
                <a:close/>
                <a:moveTo>
                  <a:pt x="0" y="0"/>
                </a:moveTo>
                <a:lnTo>
                  <a:pt x="11703240" y="0"/>
                </a:lnTo>
                <a:lnTo>
                  <a:pt x="11703240" y="9499600"/>
                </a:lnTo>
                <a:lnTo>
                  <a:pt x="0" y="9499600"/>
                </a:lnTo>
                <a:close/>
              </a:path>
            </a:pathLst>
          </a:cu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07E30DF-54C2-4632-BDC6-CDB47C9EB76B}"/>
              </a:ext>
            </a:extLst>
          </p:cNvPr>
          <p:cNvSpPr txBox="1"/>
          <p:nvPr/>
        </p:nvSpPr>
        <p:spPr>
          <a:xfrm>
            <a:off x="481302" y="4665938"/>
            <a:ext cx="5760640" cy="1908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680"/>
              </a:lnSpc>
            </a:pPr>
            <a:r>
              <a:rPr lang="it-IT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it-IT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sz="4400" b="1" i="1" spc="3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Riflessioni di: </a:t>
            </a:r>
            <a:br>
              <a:rPr lang="it-IT" sz="440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sz="4800" b="1" cap="small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Don Tonino Bello</a:t>
            </a:r>
            <a:endParaRPr lang="it-IT" sz="4400" b="1" cap="small" dirty="0">
              <a:solidFill>
                <a:srgbClr val="FFC000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4FECFAD-34EE-4DC1-9763-AB6CFE63BF0D}"/>
              </a:ext>
            </a:extLst>
          </p:cNvPr>
          <p:cNvSpPr txBox="1"/>
          <p:nvPr/>
        </p:nvSpPr>
        <p:spPr>
          <a:xfrm rot="16200000">
            <a:off x="-2026261" y="3975606"/>
            <a:ext cx="4628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gradFill>
                  <a:gsLst>
                    <a:gs pos="0">
                      <a:srgbClr val="00B0F0"/>
                    </a:gs>
                    <a:gs pos="76000">
                      <a:srgbClr val="002060"/>
                    </a:gs>
                  </a:gsLst>
                  <a:lin ang="6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26 Marzo</a:t>
            </a:r>
            <a:r>
              <a:rPr lang="it-IT" sz="2400" dirty="0">
                <a:gradFill>
                  <a:gsLst>
                    <a:gs pos="0">
                      <a:srgbClr val="00B0F0"/>
                    </a:gs>
                    <a:gs pos="76000">
                      <a:srgbClr val="002060"/>
                    </a:gs>
                  </a:gsLst>
                  <a:lin ang="6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27588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69000">
              <a:schemeClr val="bg1"/>
            </a:gs>
            <a:gs pos="100000">
              <a:srgbClr val="00B0F0">
                <a:alpha val="9000"/>
              </a:srgbClr>
            </a:gs>
          </a:gsLst>
          <a:lin ang="15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roce 7">
            <a:extLst>
              <a:ext uri="{FF2B5EF4-FFF2-40B4-BE49-F238E27FC236}">
                <a16:creationId xmlns:a16="http://schemas.microsoft.com/office/drawing/2014/main" id="{DDFF67D2-C35F-49C6-B940-1CDADEE4803B}"/>
              </a:ext>
            </a:extLst>
          </p:cNvPr>
          <p:cNvSpPr/>
          <p:nvPr/>
        </p:nvSpPr>
        <p:spPr>
          <a:xfrm>
            <a:off x="-153153" y="984248"/>
            <a:ext cx="4398372" cy="4530216"/>
          </a:xfrm>
          <a:prstGeom prst="plus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1. </a:t>
            </a:r>
            <a:r>
              <a:rPr lang="it-IT" dirty="0" err="1"/>
              <a:t>Gesu</a:t>
            </a:r>
            <a:r>
              <a:rPr lang="it-IT" dirty="0"/>
              <a:t>' e' condannato a morte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43400" y="2348880"/>
            <a:ext cx="5688632" cy="3315888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r>
              <a:rPr lang="it-IT" sz="1900" b="0" dirty="0">
                <a:solidFill>
                  <a:schemeClr val="accent2">
                    <a:lumMod val="75000"/>
                  </a:schemeClr>
                </a:solidFill>
              </a:rPr>
              <a:t>		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Ti saluto, o croce santa, 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che portasti il Redentor: 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gloria, lode,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onor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ti canta 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ogni lingua ed ogni cuor.</a:t>
            </a:r>
          </a:p>
        </p:txBody>
      </p:sp>
      <p:sp>
        <p:nvSpPr>
          <p:cNvPr id="6" name="Croce 5">
            <a:extLst>
              <a:ext uri="{FF2B5EF4-FFF2-40B4-BE49-F238E27FC236}">
                <a16:creationId xmlns:a16="http://schemas.microsoft.com/office/drawing/2014/main" id="{19C73E2B-12AE-44C0-AB5F-A3A90D41AA19}"/>
              </a:ext>
            </a:extLst>
          </p:cNvPr>
          <p:cNvSpPr/>
          <p:nvPr/>
        </p:nvSpPr>
        <p:spPr>
          <a:xfrm>
            <a:off x="-2229" y="836712"/>
            <a:ext cx="4463677" cy="4530216"/>
          </a:xfrm>
          <a:prstGeom prst="plus">
            <a:avLst/>
          </a:prstGeom>
          <a:gradFill>
            <a:gsLst>
              <a:gs pos="68000">
                <a:schemeClr val="bg1"/>
              </a:gs>
              <a:gs pos="8000">
                <a:srgbClr val="C63AB2"/>
              </a:gs>
              <a:gs pos="33000">
                <a:schemeClr val="bg1"/>
              </a:gs>
              <a:gs pos="100000">
                <a:srgbClr val="C63AB2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Croce 6">
            <a:extLst>
              <a:ext uri="{FF2B5EF4-FFF2-40B4-BE49-F238E27FC236}">
                <a16:creationId xmlns:a16="http://schemas.microsoft.com/office/drawing/2014/main" id="{6DF7732A-3F45-4DFB-8801-70EA07D502E5}"/>
              </a:ext>
            </a:extLst>
          </p:cNvPr>
          <p:cNvSpPr/>
          <p:nvPr/>
        </p:nvSpPr>
        <p:spPr>
          <a:xfrm>
            <a:off x="-3048" y="836712"/>
            <a:ext cx="4463677" cy="4530216"/>
          </a:xfrm>
          <a:prstGeom prst="plus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13" t="18000" r="-2686" b="1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</p:cSld>
  <p:clrMapOvr>
    <a:masterClrMapping/>
  </p:clrMapOvr>
  <p:transition advTm="4334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2151</TotalTime>
  <Words>5711</Words>
  <Application>Microsoft Office PowerPoint</Application>
  <PresentationFormat>Personalizzato</PresentationFormat>
  <Paragraphs>348</Paragraphs>
  <Slides>83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83</vt:i4>
      </vt:variant>
    </vt:vector>
  </HeadingPairs>
  <TitlesOfParts>
    <vt:vector size="92" baseType="lpstr">
      <vt:lpstr>Arial</vt:lpstr>
      <vt:lpstr>Calibri</vt:lpstr>
      <vt:lpstr>Calibri Light</vt:lpstr>
      <vt:lpstr>PalmSprings</vt:lpstr>
      <vt:lpstr>Times New Roman</vt:lpstr>
      <vt:lpstr>Verdana</vt:lpstr>
      <vt:lpstr>ZapfHumnst Ult BT</vt:lpstr>
      <vt:lpstr>Tema di Office</vt:lpstr>
      <vt:lpstr>1_Tema di Office</vt:lpstr>
      <vt:lpstr>Presentazione standard di PowerPoint</vt:lpstr>
      <vt:lpstr>Introduzione</vt:lpstr>
      <vt:lpstr>Introduzione</vt:lpstr>
      <vt:lpstr>Introduzione</vt:lpstr>
      <vt:lpstr>1. Gesu' e' condannato a morte</vt:lpstr>
      <vt:lpstr>1. Gesu' e' condannato a morte</vt:lpstr>
      <vt:lpstr>1. Gesu' e' condannato a morte</vt:lpstr>
      <vt:lpstr> 1. Gesu' e' condannato a morte</vt:lpstr>
      <vt:lpstr>1. Gesu' e' condannato a morte</vt:lpstr>
      <vt:lpstr>2. Gesu' riceve la croce</vt:lpstr>
      <vt:lpstr>2. Gesu' riceve la croce</vt:lpstr>
      <vt:lpstr>2. Gesu' riceve la croce</vt:lpstr>
      <vt:lpstr> 2. Gesu' riceve la croce</vt:lpstr>
      <vt:lpstr>2. Gesu’ riceve la croce</vt:lpstr>
      <vt:lpstr>3. Gesu' cade la prima volta</vt:lpstr>
      <vt:lpstr>3. Gesu' cade la prima volta</vt:lpstr>
      <vt:lpstr>3. Gesu' cade la prima volta</vt:lpstr>
      <vt:lpstr>3. Gesu' cade la prima volta</vt:lpstr>
      <vt:lpstr>3. Gesu' cade la prima volta</vt:lpstr>
      <vt:lpstr>4. Gesu' incontra sua madre</vt:lpstr>
      <vt:lpstr>4. Gesu' incontra sua madre</vt:lpstr>
      <vt:lpstr>4. Gesu' incontra sua madre</vt:lpstr>
      <vt:lpstr>4. Gesu' incontra sua madre</vt:lpstr>
      <vt:lpstr>4. Gesu' incontra sua madre</vt:lpstr>
      <vt:lpstr>5. Gesu' aiutato dal Cireneo</vt:lpstr>
      <vt:lpstr>5. Gesu' aiutato dal Cireneo</vt:lpstr>
      <vt:lpstr>5. Gesu' aiutato dal Cireneo</vt:lpstr>
      <vt:lpstr>5. Gesu' aiutato dal Cireneo</vt:lpstr>
      <vt:lpstr>5. Gesu' aiutato dal Cireneo</vt:lpstr>
      <vt:lpstr>6. La Veronica asciuga il volto di Gesu’</vt:lpstr>
      <vt:lpstr>6. La Veronica asciuga il volto di Gesu’</vt:lpstr>
      <vt:lpstr>6. La Veronica asciuga il volto di Gesu’</vt:lpstr>
      <vt:lpstr>6. La Veronica asciuga il volto di Gesu’</vt:lpstr>
      <vt:lpstr>6. La Veronica asciuga il volto di Gesu’</vt:lpstr>
      <vt:lpstr>7. Gesu' cade la seconda volta</vt:lpstr>
      <vt:lpstr>7. Gesu' cade la seconda volta</vt:lpstr>
      <vt:lpstr>7. Gesu' cade la seconda volta</vt:lpstr>
      <vt:lpstr>7. Gesu' cade la seconda volta</vt:lpstr>
      <vt:lpstr>7. Gesu' cade la seconda volta</vt:lpstr>
      <vt:lpstr>8. Gesu' incontra le pie donne</vt:lpstr>
      <vt:lpstr>8. Gesu' incontra le pie donne</vt:lpstr>
      <vt:lpstr>8. Gesu' incontra le pie donne</vt:lpstr>
      <vt:lpstr>8. Gesu' incontra le pie donne</vt:lpstr>
      <vt:lpstr>8. Gesu' incontra le pie donne</vt:lpstr>
      <vt:lpstr>9. Gesu' cade per la terza volta</vt:lpstr>
      <vt:lpstr>9. Gesu' cade per la terza volta</vt:lpstr>
      <vt:lpstr>9. Gesu' cade per la terza volta</vt:lpstr>
      <vt:lpstr>9. Gesu' cade per la terza volta</vt:lpstr>
      <vt:lpstr>9. Gesu' cade per la terza volta</vt:lpstr>
      <vt:lpstr>10. Gesu’ è spogliato delle vesti</vt:lpstr>
      <vt:lpstr>10. Gesu’ è spogliato delle vesti</vt:lpstr>
      <vt:lpstr>10. Gesu’ è spogliato delle vesti</vt:lpstr>
      <vt:lpstr>10. Gesu’ è spogliato delle vesti</vt:lpstr>
      <vt:lpstr>10. Gesu’ è spogliato delle vesti</vt:lpstr>
      <vt:lpstr>10. Gesu’ è spogliato delle vesti</vt:lpstr>
      <vt:lpstr>l l. Gesu' viene crocifisso</vt:lpstr>
      <vt:lpstr>l l. Gesu’ viene crocifisso</vt:lpstr>
      <vt:lpstr>l l. Gesu' viene crocifisso</vt:lpstr>
      <vt:lpstr>l l. Gesu' viene crocifisso</vt:lpstr>
      <vt:lpstr>l l. Gesu' viene crocifisso</vt:lpstr>
      <vt:lpstr>12. Gesu' muore in croce</vt:lpstr>
      <vt:lpstr>12. Gesu' muore in croce</vt:lpstr>
      <vt:lpstr>12. Gesu' muore in croce</vt:lpstr>
      <vt:lpstr>12. Gesu' muore in croce</vt:lpstr>
      <vt:lpstr>12. Gesu' muore in croce</vt:lpstr>
      <vt:lpstr>13. Gesu' è deposto dalla croce</vt:lpstr>
      <vt:lpstr>13. Gesu’ è deposto dalla croce</vt:lpstr>
      <vt:lpstr>13. Gesu' è deposto dalla croce</vt:lpstr>
      <vt:lpstr>13. Gesu' è deposto dalla croce</vt:lpstr>
      <vt:lpstr>13. Gesu' è deposto dalla croce</vt:lpstr>
      <vt:lpstr>1 4. Gesu' e' posto nel sepolcro</vt:lpstr>
      <vt:lpstr>1 4. Gesu' e' posto nel sepolcro</vt:lpstr>
      <vt:lpstr>1 4. Gesu' e' posto nel sepolcro</vt:lpstr>
      <vt:lpstr>1 4. Gesu' e' posto nel sepolcro</vt:lpstr>
      <vt:lpstr>1 4. Gesu' e' posto nel sepolcro</vt:lpstr>
      <vt:lpstr>1 4. Gesu' e' posto nel sepolcro</vt:lpstr>
      <vt:lpstr>15. Gesu' risorge dalla morte!</vt:lpstr>
      <vt:lpstr>15. Gesu' risorge dalla morte!</vt:lpstr>
      <vt:lpstr>15. Gesu' risorge dalla morte!</vt:lpstr>
      <vt:lpstr>15. Gesu' risorge dalla morte!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Amministratore</dc:creator>
  <cp:lastModifiedBy>pasquale granata</cp:lastModifiedBy>
  <cp:revision>142</cp:revision>
  <dcterms:created xsi:type="dcterms:W3CDTF">2010-03-16T14:03:37Z</dcterms:created>
  <dcterms:modified xsi:type="dcterms:W3CDTF">2021-03-26T16:39:23Z</dcterms:modified>
</cp:coreProperties>
</file>